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Manrope"/>
      <p:regular r:id="rId22"/>
      <p:bold r:id="rId23"/>
    </p:embeddedFont>
    <p:embeddedFont>
      <p:font typeface="Assistant"/>
      <p:regular r:id="rId24"/>
      <p:bold r:id="rId25"/>
    </p:embeddedFont>
    <p:embeddedFont>
      <p:font typeface="Pacifico"/>
      <p:regular r:id="rId26"/>
    </p:embeddedFont>
    <p:embeddedFont>
      <p:font typeface="Red Hat Display"/>
      <p:regular r:id="rId27"/>
      <p:bold r:id="rId28"/>
      <p:italic r:id="rId29"/>
      <p:boldItalic r:id="rId30"/>
    </p:embeddedFont>
    <p:embeddedFont>
      <p:font typeface="Red Hat Tex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Manrope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Assistant-regular.fntdata"/><Relationship Id="rId23" Type="http://schemas.openxmlformats.org/officeDocument/2006/relationships/font" Target="fonts/Manrop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cifico-regular.fntdata"/><Relationship Id="rId25" Type="http://schemas.openxmlformats.org/officeDocument/2006/relationships/font" Target="fonts/Assistant-bold.fntdata"/><Relationship Id="rId28" Type="http://schemas.openxmlformats.org/officeDocument/2006/relationships/font" Target="fonts/RedHatDisplay-bold.fntdata"/><Relationship Id="rId27" Type="http://schemas.openxmlformats.org/officeDocument/2006/relationships/font" Target="fonts/RedHat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Text-regular.fntdata"/><Relationship Id="rId30" Type="http://schemas.openxmlformats.org/officeDocument/2006/relationships/font" Target="fonts/RedHat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RedHatText-italic.fntdata"/><Relationship Id="rId10" Type="http://schemas.openxmlformats.org/officeDocument/2006/relationships/slide" Target="slides/slide5.xml"/><Relationship Id="rId32" Type="http://schemas.openxmlformats.org/officeDocument/2006/relationships/font" Target="fonts/RedHatTex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edHatTex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b06e652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5b06e652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c97b87b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c97b87b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db5bf7c37_1_17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db5bf7c37_1_17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db5bf7c37_1_17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db5bf7c37_1_17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daf14e5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daf14e5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b5bf7c3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db5bf7c3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daf14e5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daf14e5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db5bf7c37_1_17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db5bf7c37_1_17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6b90066e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6b90066e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b06e652a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b06e652a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6b90066e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6b90066e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6b90066e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6b90066e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1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2" name="Google Shape;72;p13"/>
          <p:cNvSpPr txBox="1"/>
          <p:nvPr>
            <p:ph idx="4" type="subTitle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5" type="subTitle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4" name="Google Shape;74;p13"/>
          <p:cNvSpPr txBox="1"/>
          <p:nvPr>
            <p:ph idx="6" type="subTitle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7" type="subTitle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13"/>
          <p:cNvSpPr txBox="1"/>
          <p:nvPr>
            <p:ph idx="8" type="subTitle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9" type="title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3" type="title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14" type="title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5" type="title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subTitle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5" type="subTitle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6" type="subTitle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3" type="subTitle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4" type="subTitle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5" type="subTitle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6" type="subTitle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subTitle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5" type="subTitle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" name="Google Shape;136;p20"/>
          <p:cNvSpPr txBox="1"/>
          <p:nvPr>
            <p:ph idx="6" type="subTitle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7" type="subTitle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8" name="Google Shape;138;p20"/>
          <p:cNvSpPr txBox="1"/>
          <p:nvPr>
            <p:ph idx="8" type="subTitle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9" name="Google Shape;149;p21"/>
          <p:cNvSpPr txBox="1"/>
          <p:nvPr>
            <p:ph idx="6" type="subTitle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7" type="subTitle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1" name="Google Shape;151;p21"/>
          <p:cNvSpPr txBox="1"/>
          <p:nvPr>
            <p:ph idx="8" type="subTitle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9" type="subTitle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3" name="Google Shape;153;p21"/>
          <p:cNvSpPr txBox="1"/>
          <p:nvPr>
            <p:ph idx="13" type="subTitle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4" type="subTitle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5" name="Google Shape;155;p21"/>
          <p:cNvSpPr txBox="1"/>
          <p:nvPr>
            <p:ph idx="15" type="subTitle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hasCustomPrompt="1" idx="2" type="title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4" type="title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hasCustomPrompt="1" idx="6" type="title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8" type="subTitle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6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25"/>
          <p:cNvSpPr/>
          <p:nvPr/>
        </p:nvSpPr>
        <p:spPr>
          <a:xfrm>
            <a:off x="8059925" y="-5813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-1084075" y="22520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2" name="Google Shape;192;p27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56" name="Google Shape;56;p10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2161275"/>
            <a:ext cx="6192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Name : </a:t>
            </a: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TROJAN </a:t>
            </a:r>
            <a:endParaRPr b="1" i="0" sz="29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82350" y="2916300"/>
            <a:ext cx="56823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team bio : </a:t>
            </a:r>
            <a:r>
              <a:rPr lang="en" sz="16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III CSE  St.Joseph’s college of engineering</a:t>
            </a:r>
            <a:endParaRPr sz="16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Case: Video Analytics</a:t>
            </a:r>
            <a:endParaRPr sz="1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20/9/2022</a:t>
            </a:r>
            <a:endParaRPr b="0" i="0" sz="12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/>
        </p:nvSpPr>
        <p:spPr>
          <a:xfrm>
            <a:off x="318875" y="554550"/>
            <a:ext cx="41868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Feed sharp objects/Guns as data for training the model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System identifies these </a:t>
            </a: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objects from training videos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It’s accuracy is calculated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Using the trained model, this system tries to find sharp objects in recorded and live videos from ATMs and Banks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When a sharp object is detected, security is alerted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Security checks the situation and if it’s of no threat, alert is ignored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-"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If not, police force is alerted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975" y="2670575"/>
            <a:ext cx="3429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900" y="351425"/>
            <a:ext cx="3541149" cy="199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SWOT </a:t>
            </a:r>
            <a:r>
              <a:rPr lang="en">
                <a:solidFill>
                  <a:schemeClr val="accent6"/>
                </a:solidFill>
              </a:rPr>
              <a:t>ANALYSIS</a:t>
            </a:r>
            <a:endParaRPr/>
          </a:p>
        </p:txBody>
      </p:sp>
      <p:sp>
        <p:nvSpPr>
          <p:cNvPr id="424" name="Google Shape;424;p41"/>
          <p:cNvSpPr txBox="1"/>
          <p:nvPr>
            <p:ph idx="3" type="subTitle"/>
          </p:nvPr>
        </p:nvSpPr>
        <p:spPr>
          <a:xfrm>
            <a:off x="1084344" y="30129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425" name="Google Shape;425;p41"/>
          <p:cNvSpPr txBox="1"/>
          <p:nvPr>
            <p:ph idx="4" type="subTitle"/>
          </p:nvPr>
        </p:nvSpPr>
        <p:spPr>
          <a:xfrm>
            <a:off x="1084350" y="3430825"/>
            <a:ext cx="2089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 the system predicts incorrectly, there will be unwanted, frequent alerts sent</a:t>
            </a:r>
            <a:endParaRPr sz="1300"/>
          </a:p>
        </p:txBody>
      </p:sp>
      <p:sp>
        <p:nvSpPr>
          <p:cNvPr id="426" name="Google Shape;426;p41"/>
          <p:cNvSpPr txBox="1"/>
          <p:nvPr>
            <p:ph idx="5" type="subTitle"/>
          </p:nvPr>
        </p:nvSpPr>
        <p:spPr>
          <a:xfrm>
            <a:off x="1084344" y="1233949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427" name="Google Shape;427;p41"/>
          <p:cNvSpPr txBox="1"/>
          <p:nvPr>
            <p:ph idx="6" type="subTitle"/>
          </p:nvPr>
        </p:nvSpPr>
        <p:spPr>
          <a:xfrm>
            <a:off x="1084350" y="1651850"/>
            <a:ext cx="20898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Improves the security system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Lots of meaningful data retrieved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High accuracy, less bias</a:t>
            </a:r>
            <a:endParaRPr sz="1300"/>
          </a:p>
        </p:txBody>
      </p:sp>
      <p:sp>
        <p:nvSpPr>
          <p:cNvPr id="428" name="Google Shape;428;p41"/>
          <p:cNvSpPr txBox="1"/>
          <p:nvPr>
            <p:ph idx="7" type="subTitle"/>
          </p:nvPr>
        </p:nvSpPr>
        <p:spPr>
          <a:xfrm>
            <a:off x="5879744" y="1233949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429" name="Google Shape;429;p41"/>
          <p:cNvSpPr txBox="1"/>
          <p:nvPr>
            <p:ph idx="8" type="subTitle"/>
          </p:nvPr>
        </p:nvSpPr>
        <p:spPr>
          <a:xfrm>
            <a:off x="5879750" y="1651851"/>
            <a:ext cx="20898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Current system doesn’t have much implementation with live feed</a:t>
            </a:r>
            <a:endParaRPr sz="1300"/>
          </a:p>
        </p:txBody>
      </p:sp>
      <p:sp>
        <p:nvSpPr>
          <p:cNvPr id="430" name="Google Shape;430;p41"/>
          <p:cNvSpPr txBox="1"/>
          <p:nvPr>
            <p:ph idx="1" type="subTitle"/>
          </p:nvPr>
        </p:nvSpPr>
        <p:spPr>
          <a:xfrm>
            <a:off x="5879744" y="293327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431" name="Google Shape;431;p41"/>
          <p:cNvSpPr txBox="1"/>
          <p:nvPr>
            <p:ph idx="2" type="subTitle"/>
          </p:nvPr>
        </p:nvSpPr>
        <p:spPr>
          <a:xfrm>
            <a:off x="5879750" y="3351175"/>
            <a:ext cx="20898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With the current uprise in the AI and ML trends, there’ll be a tremendous improvement in the system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Security system will get enhanced</a:t>
            </a:r>
            <a:endParaRPr sz="1300"/>
          </a:p>
        </p:txBody>
      </p:sp>
      <p:pic>
        <p:nvPicPr>
          <p:cNvPr id="432" name="Google Shape;4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0" y="1157750"/>
            <a:ext cx="2974501" cy="33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2"/>
          <p:cNvGrpSpPr/>
          <p:nvPr/>
        </p:nvGrpSpPr>
        <p:grpSpPr>
          <a:xfrm>
            <a:off x="712921" y="1400950"/>
            <a:ext cx="3752419" cy="3203364"/>
            <a:chOff x="713100" y="1582625"/>
            <a:chExt cx="3539350" cy="3021471"/>
          </a:xfrm>
        </p:grpSpPr>
        <p:sp>
          <p:nvSpPr>
            <p:cNvPr id="438" name="Google Shape;438;p42"/>
            <p:cNvSpPr/>
            <p:nvPr/>
          </p:nvSpPr>
          <p:spPr>
            <a:xfrm>
              <a:off x="2487553" y="1934417"/>
              <a:ext cx="397541" cy="357652"/>
            </a:xfrm>
            <a:custGeom>
              <a:rect b="b" l="l" r="r" t="t"/>
              <a:pathLst>
                <a:path extrusionOk="0" h="3298" w="3666">
                  <a:moveTo>
                    <a:pt x="2228" y="56"/>
                  </a:moveTo>
                  <a:cubicBezTo>
                    <a:pt x="2172" y="23"/>
                    <a:pt x="2106" y="1"/>
                    <a:pt x="2050" y="23"/>
                  </a:cubicBezTo>
                  <a:lnTo>
                    <a:pt x="513" y="368"/>
                  </a:lnTo>
                  <a:cubicBezTo>
                    <a:pt x="435" y="379"/>
                    <a:pt x="379" y="435"/>
                    <a:pt x="368" y="502"/>
                  </a:cubicBezTo>
                  <a:lnTo>
                    <a:pt x="23" y="2095"/>
                  </a:lnTo>
                  <a:cubicBezTo>
                    <a:pt x="0" y="2162"/>
                    <a:pt x="34" y="2240"/>
                    <a:pt x="89" y="2284"/>
                  </a:cubicBezTo>
                  <a:lnTo>
                    <a:pt x="1337" y="3242"/>
                  </a:lnTo>
                  <a:cubicBezTo>
                    <a:pt x="1393" y="3276"/>
                    <a:pt x="1460" y="3298"/>
                    <a:pt x="1526" y="3287"/>
                  </a:cubicBezTo>
                  <a:cubicBezTo>
                    <a:pt x="1905" y="3209"/>
                    <a:pt x="3253" y="2953"/>
                    <a:pt x="3253" y="2875"/>
                  </a:cubicBezTo>
                  <a:cubicBezTo>
                    <a:pt x="3253" y="2785"/>
                    <a:pt x="3008" y="2674"/>
                    <a:pt x="2841" y="2663"/>
                  </a:cubicBezTo>
                  <a:cubicBezTo>
                    <a:pt x="2518" y="2652"/>
                    <a:pt x="1961" y="2607"/>
                    <a:pt x="1783" y="2585"/>
                  </a:cubicBezTo>
                  <a:cubicBezTo>
                    <a:pt x="1738" y="2585"/>
                    <a:pt x="1705" y="2574"/>
                    <a:pt x="1671" y="2540"/>
                  </a:cubicBezTo>
                  <a:lnTo>
                    <a:pt x="1337" y="2240"/>
                  </a:lnTo>
                  <a:cubicBezTo>
                    <a:pt x="1292" y="2195"/>
                    <a:pt x="1270" y="2128"/>
                    <a:pt x="1281" y="2073"/>
                  </a:cubicBezTo>
                  <a:lnTo>
                    <a:pt x="1504" y="1059"/>
                  </a:lnTo>
                  <a:cubicBezTo>
                    <a:pt x="1515" y="992"/>
                    <a:pt x="1571" y="936"/>
                    <a:pt x="1627" y="925"/>
                  </a:cubicBezTo>
                  <a:lnTo>
                    <a:pt x="2050" y="792"/>
                  </a:lnTo>
                  <a:cubicBezTo>
                    <a:pt x="2095" y="780"/>
                    <a:pt x="2139" y="780"/>
                    <a:pt x="2172" y="792"/>
                  </a:cubicBezTo>
                  <a:cubicBezTo>
                    <a:pt x="2351" y="858"/>
                    <a:pt x="2874" y="1048"/>
                    <a:pt x="3175" y="1170"/>
                  </a:cubicBezTo>
                  <a:cubicBezTo>
                    <a:pt x="3331" y="1226"/>
                    <a:pt x="3587" y="1237"/>
                    <a:pt x="3632" y="1148"/>
                  </a:cubicBezTo>
                  <a:cubicBezTo>
                    <a:pt x="3665" y="1070"/>
                    <a:pt x="2540" y="279"/>
                    <a:pt x="2228" y="5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133425" y="3006383"/>
              <a:ext cx="167974" cy="229470"/>
            </a:xfrm>
            <a:custGeom>
              <a:rect b="b" l="l" r="r" t="t"/>
              <a:pathLst>
                <a:path extrusionOk="0" h="2116" w="1549">
                  <a:moveTo>
                    <a:pt x="879" y="0"/>
                  </a:moveTo>
                  <a:cubicBezTo>
                    <a:pt x="857" y="0"/>
                    <a:pt x="836" y="2"/>
                    <a:pt x="814" y="7"/>
                  </a:cubicBezTo>
                  <a:lnTo>
                    <a:pt x="257" y="119"/>
                  </a:lnTo>
                  <a:cubicBezTo>
                    <a:pt x="101" y="152"/>
                    <a:pt x="0" y="308"/>
                    <a:pt x="34" y="453"/>
                  </a:cubicBezTo>
                  <a:lnTo>
                    <a:pt x="312" y="1890"/>
                  </a:lnTo>
                  <a:cubicBezTo>
                    <a:pt x="343" y="2021"/>
                    <a:pt x="455" y="2116"/>
                    <a:pt x="592" y="2116"/>
                  </a:cubicBezTo>
                  <a:cubicBezTo>
                    <a:pt x="606" y="2116"/>
                    <a:pt x="621" y="2115"/>
                    <a:pt x="635" y="2112"/>
                  </a:cubicBezTo>
                  <a:lnTo>
                    <a:pt x="1270" y="2034"/>
                  </a:lnTo>
                  <a:cubicBezTo>
                    <a:pt x="1437" y="2023"/>
                    <a:pt x="1549" y="1856"/>
                    <a:pt x="1515" y="1689"/>
                  </a:cubicBezTo>
                  <a:lnTo>
                    <a:pt x="1148" y="219"/>
                  </a:lnTo>
                  <a:cubicBezTo>
                    <a:pt x="1119" y="85"/>
                    <a:pt x="1008" y="0"/>
                    <a:pt x="879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344780" y="1694106"/>
              <a:ext cx="249195" cy="273065"/>
            </a:xfrm>
            <a:custGeom>
              <a:rect b="b" l="l" r="r" t="t"/>
              <a:pathLst>
                <a:path extrusionOk="0" h="2518" w="2298">
                  <a:moveTo>
                    <a:pt x="1104" y="0"/>
                  </a:moveTo>
                  <a:lnTo>
                    <a:pt x="1" y="446"/>
                  </a:lnTo>
                  <a:lnTo>
                    <a:pt x="1048" y="2517"/>
                  </a:lnTo>
                  <a:cubicBezTo>
                    <a:pt x="1048" y="2517"/>
                    <a:pt x="2297" y="2083"/>
                    <a:pt x="2296" y="2083"/>
                  </a:cubicBezTo>
                  <a:lnTo>
                    <a:pt x="2296" y="2083"/>
                  </a:lnTo>
                  <a:cubicBezTo>
                    <a:pt x="2296" y="2083"/>
                    <a:pt x="2296" y="2083"/>
                    <a:pt x="2295" y="2083"/>
                  </a:cubicBezTo>
                  <a:cubicBezTo>
                    <a:pt x="2295" y="2083"/>
                    <a:pt x="2295" y="2083"/>
                    <a:pt x="2295" y="2083"/>
                  </a:cubicBezTo>
                  <a:cubicBezTo>
                    <a:pt x="2250" y="2083"/>
                    <a:pt x="1104" y="0"/>
                    <a:pt x="1104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345973" y="2815088"/>
              <a:ext cx="449484" cy="203009"/>
            </a:xfrm>
            <a:custGeom>
              <a:rect b="b" l="l" r="r" t="t"/>
              <a:pathLst>
                <a:path extrusionOk="0" h="1872" w="4145">
                  <a:moveTo>
                    <a:pt x="3955" y="0"/>
                  </a:moveTo>
                  <a:lnTo>
                    <a:pt x="1" y="557"/>
                  </a:lnTo>
                  <a:lnTo>
                    <a:pt x="190" y="1871"/>
                  </a:lnTo>
                  <a:lnTo>
                    <a:pt x="4145" y="1314"/>
                  </a:lnTo>
                  <a:lnTo>
                    <a:pt x="395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2950170" y="2600044"/>
              <a:ext cx="395155" cy="141412"/>
            </a:xfrm>
            <a:custGeom>
              <a:rect b="b" l="l" r="r" t="t"/>
              <a:pathLst>
                <a:path extrusionOk="0" h="1304" w="3644">
                  <a:moveTo>
                    <a:pt x="3387" y="78"/>
                  </a:moveTo>
                  <a:cubicBezTo>
                    <a:pt x="3053" y="45"/>
                    <a:pt x="2217" y="45"/>
                    <a:pt x="1259" y="56"/>
                  </a:cubicBezTo>
                  <a:cubicBezTo>
                    <a:pt x="970" y="34"/>
                    <a:pt x="301" y="11"/>
                    <a:pt x="12" y="0"/>
                  </a:cubicBezTo>
                  <a:cubicBezTo>
                    <a:pt x="12" y="34"/>
                    <a:pt x="1" y="67"/>
                    <a:pt x="1" y="101"/>
                  </a:cubicBezTo>
                  <a:cubicBezTo>
                    <a:pt x="1" y="134"/>
                    <a:pt x="1" y="179"/>
                    <a:pt x="1" y="212"/>
                  </a:cubicBezTo>
                  <a:cubicBezTo>
                    <a:pt x="1" y="212"/>
                    <a:pt x="1" y="212"/>
                    <a:pt x="1" y="212"/>
                  </a:cubicBezTo>
                  <a:cubicBezTo>
                    <a:pt x="246" y="591"/>
                    <a:pt x="847" y="1304"/>
                    <a:pt x="1471" y="1281"/>
                  </a:cubicBezTo>
                  <a:cubicBezTo>
                    <a:pt x="2262" y="1259"/>
                    <a:pt x="3643" y="89"/>
                    <a:pt x="3387" y="78"/>
                  </a:cubicBezTo>
                  <a:close/>
                </a:path>
              </a:pathLst>
            </a:custGeom>
            <a:solidFill>
              <a:srgbClr val="252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1991101" y="3619523"/>
              <a:ext cx="2261299" cy="340734"/>
            </a:xfrm>
            <a:custGeom>
              <a:rect b="b" l="l" r="r" t="t"/>
              <a:pathLst>
                <a:path extrusionOk="0" h="3142" w="20853">
                  <a:moveTo>
                    <a:pt x="16909" y="3142"/>
                  </a:moveTo>
                  <a:lnTo>
                    <a:pt x="0" y="2306"/>
                  </a:lnTo>
                  <a:lnTo>
                    <a:pt x="4434" y="1"/>
                  </a:lnTo>
                  <a:lnTo>
                    <a:pt x="20853" y="9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3824763" y="3722219"/>
              <a:ext cx="427687" cy="881875"/>
            </a:xfrm>
            <a:custGeom>
              <a:rect b="b" l="l" r="r" t="t"/>
              <a:pathLst>
                <a:path extrusionOk="0" h="8132" w="3944">
                  <a:moveTo>
                    <a:pt x="3944" y="0"/>
                  </a:moveTo>
                  <a:lnTo>
                    <a:pt x="3944" y="5358"/>
                  </a:lnTo>
                  <a:lnTo>
                    <a:pt x="0" y="8132"/>
                  </a:lnTo>
                  <a:lnTo>
                    <a:pt x="0" y="219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3824763" y="4205444"/>
              <a:ext cx="427687" cy="398644"/>
            </a:xfrm>
            <a:custGeom>
              <a:rect b="b" l="l" r="r" t="t"/>
              <a:pathLst>
                <a:path extrusionOk="0" h="3676" w="3944">
                  <a:moveTo>
                    <a:pt x="3944" y="0"/>
                  </a:moveTo>
                  <a:lnTo>
                    <a:pt x="0" y="2317"/>
                  </a:lnTo>
                  <a:lnTo>
                    <a:pt x="0" y="3676"/>
                  </a:lnTo>
                  <a:lnTo>
                    <a:pt x="3944" y="902"/>
                  </a:lnTo>
                  <a:lnTo>
                    <a:pt x="394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1991101" y="3868402"/>
              <a:ext cx="1833720" cy="735691"/>
            </a:xfrm>
            <a:custGeom>
              <a:rect b="b" l="l" r="r" t="t"/>
              <a:pathLst>
                <a:path extrusionOk="0" h="6784" w="16910">
                  <a:moveTo>
                    <a:pt x="16909" y="847"/>
                  </a:moveTo>
                  <a:lnTo>
                    <a:pt x="16909" y="6784"/>
                  </a:lnTo>
                  <a:lnTo>
                    <a:pt x="0" y="6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991101" y="3868402"/>
              <a:ext cx="192156" cy="735691"/>
            </a:xfrm>
            <a:custGeom>
              <a:rect b="b" l="l" r="r" t="t"/>
              <a:pathLst>
                <a:path extrusionOk="0" h="6784" w="1772">
                  <a:moveTo>
                    <a:pt x="0" y="0"/>
                  </a:moveTo>
                  <a:lnTo>
                    <a:pt x="0" y="6784"/>
                  </a:lnTo>
                  <a:lnTo>
                    <a:pt x="1771" y="6784"/>
                  </a:lnTo>
                  <a:lnTo>
                    <a:pt x="1771" y="8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991101" y="4456709"/>
              <a:ext cx="1833720" cy="147377"/>
            </a:xfrm>
            <a:custGeom>
              <a:rect b="b" l="l" r="r" t="t"/>
              <a:pathLst>
                <a:path extrusionOk="0" h="1359" w="16910">
                  <a:moveTo>
                    <a:pt x="0" y="0"/>
                  </a:moveTo>
                  <a:lnTo>
                    <a:pt x="0" y="1359"/>
                  </a:lnTo>
                  <a:lnTo>
                    <a:pt x="16909" y="1359"/>
                  </a:lnTo>
                  <a:lnTo>
                    <a:pt x="1690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010573" y="3373139"/>
              <a:ext cx="162009" cy="449505"/>
            </a:xfrm>
            <a:custGeom>
              <a:rect b="b" l="l" r="r" t="t"/>
              <a:pathLst>
                <a:path extrusionOk="0" h="4145" w="1494">
                  <a:moveTo>
                    <a:pt x="1" y="0"/>
                  </a:moveTo>
                  <a:lnTo>
                    <a:pt x="1" y="3721"/>
                  </a:lnTo>
                  <a:cubicBezTo>
                    <a:pt x="1" y="3721"/>
                    <a:pt x="769" y="4144"/>
                    <a:pt x="1493" y="3721"/>
                  </a:cubicBezTo>
                  <a:lnTo>
                    <a:pt x="149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010573" y="3373139"/>
              <a:ext cx="95536" cy="424237"/>
            </a:xfrm>
            <a:custGeom>
              <a:rect b="b" l="l" r="r" t="t"/>
              <a:pathLst>
                <a:path extrusionOk="0" h="3912" w="881">
                  <a:moveTo>
                    <a:pt x="1" y="0"/>
                  </a:moveTo>
                  <a:lnTo>
                    <a:pt x="1" y="3721"/>
                  </a:lnTo>
                  <a:cubicBezTo>
                    <a:pt x="1" y="3721"/>
                    <a:pt x="352" y="3912"/>
                    <a:pt x="808" y="3912"/>
                  </a:cubicBezTo>
                  <a:cubicBezTo>
                    <a:pt x="832" y="3912"/>
                    <a:pt x="856" y="3911"/>
                    <a:pt x="881" y="3910"/>
                  </a:cubicBezTo>
                  <a:lnTo>
                    <a:pt x="8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2943241" y="2127663"/>
              <a:ext cx="404807" cy="634186"/>
            </a:xfrm>
            <a:custGeom>
              <a:rect b="b" l="l" r="r" t="t"/>
              <a:pathLst>
                <a:path extrusionOk="0" h="5848" w="3733">
                  <a:moveTo>
                    <a:pt x="3487" y="1"/>
                  </a:moveTo>
                  <a:cubicBezTo>
                    <a:pt x="2864" y="112"/>
                    <a:pt x="2218" y="380"/>
                    <a:pt x="1883" y="424"/>
                  </a:cubicBezTo>
                  <a:cubicBezTo>
                    <a:pt x="1471" y="1104"/>
                    <a:pt x="1371" y="1973"/>
                    <a:pt x="937" y="2663"/>
                  </a:cubicBezTo>
                  <a:cubicBezTo>
                    <a:pt x="825" y="2841"/>
                    <a:pt x="703" y="2997"/>
                    <a:pt x="569" y="3120"/>
                  </a:cubicBezTo>
                  <a:cubicBezTo>
                    <a:pt x="569" y="3153"/>
                    <a:pt x="580" y="3176"/>
                    <a:pt x="580" y="3198"/>
                  </a:cubicBezTo>
                  <a:cubicBezTo>
                    <a:pt x="580" y="3198"/>
                    <a:pt x="803" y="3955"/>
                    <a:pt x="792" y="4078"/>
                  </a:cubicBezTo>
                  <a:cubicBezTo>
                    <a:pt x="781" y="4189"/>
                    <a:pt x="1" y="4846"/>
                    <a:pt x="1" y="4846"/>
                  </a:cubicBezTo>
                  <a:cubicBezTo>
                    <a:pt x="1" y="4846"/>
                    <a:pt x="561" y="5847"/>
                    <a:pt x="1426" y="5847"/>
                  </a:cubicBezTo>
                  <a:cubicBezTo>
                    <a:pt x="1474" y="5847"/>
                    <a:pt x="1522" y="5844"/>
                    <a:pt x="1571" y="5838"/>
                  </a:cubicBezTo>
                  <a:cubicBezTo>
                    <a:pt x="2518" y="5715"/>
                    <a:pt x="3287" y="4657"/>
                    <a:pt x="3287" y="4657"/>
                  </a:cubicBezTo>
                  <a:cubicBezTo>
                    <a:pt x="3287" y="4657"/>
                    <a:pt x="2240" y="4445"/>
                    <a:pt x="2585" y="3410"/>
                  </a:cubicBezTo>
                  <a:cubicBezTo>
                    <a:pt x="2930" y="2385"/>
                    <a:pt x="3732" y="1505"/>
                    <a:pt x="3732" y="1416"/>
                  </a:cubicBezTo>
                  <a:cubicBezTo>
                    <a:pt x="3732" y="1382"/>
                    <a:pt x="3732" y="636"/>
                    <a:pt x="34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2943241" y="2612081"/>
              <a:ext cx="356442" cy="149763"/>
            </a:xfrm>
            <a:custGeom>
              <a:rect b="b" l="l" r="r" t="t"/>
              <a:pathLst>
                <a:path extrusionOk="0" h="1381" w="3287">
                  <a:moveTo>
                    <a:pt x="2864" y="1"/>
                  </a:moveTo>
                  <a:cubicBezTo>
                    <a:pt x="2674" y="290"/>
                    <a:pt x="1972" y="524"/>
                    <a:pt x="1661" y="547"/>
                  </a:cubicBezTo>
                  <a:cubicBezTo>
                    <a:pt x="1570" y="556"/>
                    <a:pt x="1478" y="561"/>
                    <a:pt x="1387" y="561"/>
                  </a:cubicBezTo>
                  <a:cubicBezTo>
                    <a:pt x="951" y="561"/>
                    <a:pt x="529" y="440"/>
                    <a:pt x="335" y="90"/>
                  </a:cubicBezTo>
                  <a:cubicBezTo>
                    <a:pt x="157" y="246"/>
                    <a:pt x="1" y="379"/>
                    <a:pt x="1" y="379"/>
                  </a:cubicBezTo>
                  <a:cubicBezTo>
                    <a:pt x="1" y="379"/>
                    <a:pt x="561" y="1380"/>
                    <a:pt x="1426" y="1380"/>
                  </a:cubicBezTo>
                  <a:cubicBezTo>
                    <a:pt x="1474" y="1380"/>
                    <a:pt x="1522" y="1377"/>
                    <a:pt x="1571" y="1371"/>
                  </a:cubicBezTo>
                  <a:cubicBezTo>
                    <a:pt x="2518" y="1248"/>
                    <a:pt x="3287" y="190"/>
                    <a:pt x="3287" y="190"/>
                  </a:cubicBezTo>
                  <a:cubicBezTo>
                    <a:pt x="3287" y="190"/>
                    <a:pt x="3064" y="146"/>
                    <a:pt x="28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004836" y="2131350"/>
              <a:ext cx="333561" cy="444299"/>
            </a:xfrm>
            <a:custGeom>
              <a:rect b="b" l="l" r="r" t="t"/>
              <a:pathLst>
                <a:path extrusionOk="0" h="4097" w="3076">
                  <a:moveTo>
                    <a:pt x="2730" y="0"/>
                  </a:moveTo>
                  <a:lnTo>
                    <a:pt x="2730" y="0"/>
                  </a:lnTo>
                  <a:cubicBezTo>
                    <a:pt x="2173" y="123"/>
                    <a:pt x="1616" y="357"/>
                    <a:pt x="1315" y="390"/>
                  </a:cubicBezTo>
                  <a:cubicBezTo>
                    <a:pt x="903" y="1070"/>
                    <a:pt x="803" y="1950"/>
                    <a:pt x="369" y="2629"/>
                  </a:cubicBezTo>
                  <a:cubicBezTo>
                    <a:pt x="257" y="2807"/>
                    <a:pt x="135" y="2963"/>
                    <a:pt x="1" y="3097"/>
                  </a:cubicBezTo>
                  <a:cubicBezTo>
                    <a:pt x="1" y="3119"/>
                    <a:pt x="12" y="3142"/>
                    <a:pt x="12" y="3164"/>
                  </a:cubicBezTo>
                  <a:cubicBezTo>
                    <a:pt x="12" y="3164"/>
                    <a:pt x="235" y="3921"/>
                    <a:pt x="224" y="4044"/>
                  </a:cubicBezTo>
                  <a:cubicBezTo>
                    <a:pt x="224" y="4053"/>
                    <a:pt x="340" y="4097"/>
                    <a:pt x="516" y="4097"/>
                  </a:cubicBezTo>
                  <a:cubicBezTo>
                    <a:pt x="781" y="4097"/>
                    <a:pt x="1181" y="3996"/>
                    <a:pt x="1516" y="3520"/>
                  </a:cubicBezTo>
                  <a:cubicBezTo>
                    <a:pt x="1650" y="3320"/>
                    <a:pt x="1895" y="2384"/>
                    <a:pt x="2362" y="1939"/>
                  </a:cubicBezTo>
                  <a:cubicBezTo>
                    <a:pt x="2596" y="1727"/>
                    <a:pt x="2708" y="1927"/>
                    <a:pt x="2908" y="1571"/>
                  </a:cubicBezTo>
                  <a:cubicBezTo>
                    <a:pt x="3075" y="1293"/>
                    <a:pt x="2708" y="491"/>
                    <a:pt x="2719" y="156"/>
                  </a:cubicBezTo>
                  <a:cubicBezTo>
                    <a:pt x="2719" y="101"/>
                    <a:pt x="2719" y="45"/>
                    <a:pt x="2730" y="0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2862342" y="2079406"/>
              <a:ext cx="374552" cy="470001"/>
            </a:xfrm>
            <a:custGeom>
              <a:rect b="b" l="l" r="r" t="t"/>
              <a:pathLst>
                <a:path extrusionOk="0" h="4334" w="3454">
                  <a:moveTo>
                    <a:pt x="1749" y="123"/>
                  </a:moveTo>
                  <a:cubicBezTo>
                    <a:pt x="1348" y="145"/>
                    <a:pt x="947" y="112"/>
                    <a:pt x="546" y="67"/>
                  </a:cubicBezTo>
                  <a:cubicBezTo>
                    <a:pt x="446" y="56"/>
                    <a:pt x="324" y="23"/>
                    <a:pt x="212" y="0"/>
                  </a:cubicBezTo>
                  <a:cubicBezTo>
                    <a:pt x="212" y="0"/>
                    <a:pt x="212" y="0"/>
                    <a:pt x="212" y="12"/>
                  </a:cubicBezTo>
                  <a:cubicBezTo>
                    <a:pt x="1" y="702"/>
                    <a:pt x="179" y="3175"/>
                    <a:pt x="513" y="3754"/>
                  </a:cubicBezTo>
                  <a:cubicBezTo>
                    <a:pt x="847" y="4334"/>
                    <a:pt x="1816" y="4111"/>
                    <a:pt x="2195" y="3988"/>
                  </a:cubicBezTo>
                  <a:cubicBezTo>
                    <a:pt x="2574" y="3866"/>
                    <a:pt x="3086" y="2306"/>
                    <a:pt x="3287" y="1460"/>
                  </a:cubicBezTo>
                  <a:cubicBezTo>
                    <a:pt x="3331" y="1304"/>
                    <a:pt x="3387" y="1181"/>
                    <a:pt x="3454" y="1092"/>
                  </a:cubicBezTo>
                  <a:cubicBezTo>
                    <a:pt x="3008" y="535"/>
                    <a:pt x="2663" y="90"/>
                    <a:pt x="1749" y="12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2881645" y="1945044"/>
              <a:ext cx="449484" cy="276969"/>
            </a:xfrm>
            <a:custGeom>
              <a:rect b="b" l="l" r="r" t="t"/>
              <a:pathLst>
                <a:path extrusionOk="0" h="2554" w="4145">
                  <a:moveTo>
                    <a:pt x="2315" y="1"/>
                  </a:moveTo>
                  <a:cubicBezTo>
                    <a:pt x="1549" y="1"/>
                    <a:pt x="206" y="658"/>
                    <a:pt x="34" y="1251"/>
                  </a:cubicBezTo>
                  <a:cubicBezTo>
                    <a:pt x="23" y="1284"/>
                    <a:pt x="12" y="1329"/>
                    <a:pt x="1" y="1384"/>
                  </a:cubicBezTo>
                  <a:cubicBezTo>
                    <a:pt x="257" y="1484"/>
                    <a:pt x="502" y="1574"/>
                    <a:pt x="769" y="1652"/>
                  </a:cubicBezTo>
                  <a:cubicBezTo>
                    <a:pt x="946" y="1700"/>
                    <a:pt x="1101" y="1718"/>
                    <a:pt x="1248" y="1718"/>
                  </a:cubicBezTo>
                  <a:cubicBezTo>
                    <a:pt x="1536" y="1718"/>
                    <a:pt x="1792" y="1651"/>
                    <a:pt x="2117" y="1629"/>
                  </a:cubicBezTo>
                  <a:cubicBezTo>
                    <a:pt x="2145" y="1628"/>
                    <a:pt x="2173" y="1627"/>
                    <a:pt x="2199" y="1627"/>
                  </a:cubicBezTo>
                  <a:cubicBezTo>
                    <a:pt x="2826" y="1627"/>
                    <a:pt x="2907" y="2126"/>
                    <a:pt x="3153" y="2554"/>
                  </a:cubicBezTo>
                  <a:cubicBezTo>
                    <a:pt x="3351" y="2029"/>
                    <a:pt x="3834" y="1969"/>
                    <a:pt x="4044" y="1969"/>
                  </a:cubicBezTo>
                  <a:cubicBezTo>
                    <a:pt x="4106" y="1969"/>
                    <a:pt x="4145" y="1975"/>
                    <a:pt x="4145" y="1975"/>
                  </a:cubicBezTo>
                  <a:cubicBezTo>
                    <a:pt x="4122" y="1106"/>
                    <a:pt x="3253" y="337"/>
                    <a:pt x="2641" y="59"/>
                  </a:cubicBezTo>
                  <a:cubicBezTo>
                    <a:pt x="2553" y="19"/>
                    <a:pt x="2442" y="1"/>
                    <a:pt x="2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2940855" y="1955021"/>
              <a:ext cx="296041" cy="176440"/>
            </a:xfrm>
            <a:custGeom>
              <a:rect b="b" l="l" r="r" t="t"/>
              <a:pathLst>
                <a:path extrusionOk="0" h="1627" w="2730">
                  <a:moveTo>
                    <a:pt x="2730" y="379"/>
                  </a:moveTo>
                  <a:cubicBezTo>
                    <a:pt x="2696" y="357"/>
                    <a:pt x="2674" y="334"/>
                    <a:pt x="2641" y="301"/>
                  </a:cubicBezTo>
                  <a:cubicBezTo>
                    <a:pt x="1638" y="0"/>
                    <a:pt x="669" y="680"/>
                    <a:pt x="1" y="1493"/>
                  </a:cubicBezTo>
                  <a:cubicBezTo>
                    <a:pt x="79" y="1515"/>
                    <a:pt x="145" y="1537"/>
                    <a:pt x="223" y="1560"/>
                  </a:cubicBezTo>
                  <a:cubicBezTo>
                    <a:pt x="413" y="1615"/>
                    <a:pt x="569" y="1626"/>
                    <a:pt x="725" y="1626"/>
                  </a:cubicBezTo>
                  <a:cubicBezTo>
                    <a:pt x="881" y="1259"/>
                    <a:pt x="1282" y="758"/>
                    <a:pt x="1694" y="535"/>
                  </a:cubicBezTo>
                  <a:cubicBezTo>
                    <a:pt x="1950" y="390"/>
                    <a:pt x="2295" y="334"/>
                    <a:pt x="2730" y="37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2902249" y="2204984"/>
              <a:ext cx="108657" cy="160932"/>
            </a:xfrm>
            <a:custGeom>
              <a:rect b="b" l="l" r="r" t="t"/>
              <a:pathLst>
                <a:path extrusionOk="0" h="1484" w="1002">
                  <a:moveTo>
                    <a:pt x="390" y="1"/>
                  </a:moveTo>
                  <a:lnTo>
                    <a:pt x="390" y="1"/>
                  </a:lnTo>
                  <a:cubicBezTo>
                    <a:pt x="390" y="1"/>
                    <a:pt x="312" y="547"/>
                    <a:pt x="256" y="725"/>
                  </a:cubicBezTo>
                  <a:cubicBezTo>
                    <a:pt x="190" y="903"/>
                    <a:pt x="11" y="1104"/>
                    <a:pt x="0" y="1193"/>
                  </a:cubicBezTo>
                  <a:cubicBezTo>
                    <a:pt x="0" y="1278"/>
                    <a:pt x="91" y="1484"/>
                    <a:pt x="341" y="1484"/>
                  </a:cubicBezTo>
                  <a:cubicBezTo>
                    <a:pt x="353" y="1484"/>
                    <a:pt x="366" y="1483"/>
                    <a:pt x="379" y="1482"/>
                  </a:cubicBezTo>
                  <a:cubicBezTo>
                    <a:pt x="605" y="1456"/>
                    <a:pt x="566" y="1369"/>
                    <a:pt x="602" y="1369"/>
                  </a:cubicBezTo>
                  <a:cubicBezTo>
                    <a:pt x="612" y="1369"/>
                    <a:pt x="628" y="1376"/>
                    <a:pt x="657" y="1393"/>
                  </a:cubicBezTo>
                  <a:cubicBezTo>
                    <a:pt x="715" y="1431"/>
                    <a:pt x="780" y="1455"/>
                    <a:pt x="838" y="1455"/>
                  </a:cubicBezTo>
                  <a:cubicBezTo>
                    <a:pt x="915" y="1455"/>
                    <a:pt x="979" y="1413"/>
                    <a:pt x="992" y="1304"/>
                  </a:cubicBezTo>
                  <a:cubicBezTo>
                    <a:pt x="1002" y="1120"/>
                    <a:pt x="814" y="1058"/>
                    <a:pt x="749" y="1058"/>
                  </a:cubicBezTo>
                  <a:cubicBezTo>
                    <a:pt x="744" y="1058"/>
                    <a:pt x="739" y="1058"/>
                    <a:pt x="735" y="1059"/>
                  </a:cubicBezTo>
                  <a:cubicBezTo>
                    <a:pt x="702" y="1059"/>
                    <a:pt x="813" y="1170"/>
                    <a:pt x="813" y="1215"/>
                  </a:cubicBezTo>
                  <a:cubicBezTo>
                    <a:pt x="820" y="1240"/>
                    <a:pt x="808" y="1269"/>
                    <a:pt x="758" y="1269"/>
                  </a:cubicBezTo>
                  <a:cubicBezTo>
                    <a:pt x="720" y="1269"/>
                    <a:pt x="660" y="1252"/>
                    <a:pt x="568" y="1204"/>
                  </a:cubicBezTo>
                  <a:cubicBezTo>
                    <a:pt x="563" y="1202"/>
                    <a:pt x="558" y="1201"/>
                    <a:pt x="553" y="1201"/>
                  </a:cubicBezTo>
                  <a:cubicBezTo>
                    <a:pt x="492" y="1201"/>
                    <a:pt x="427" y="1346"/>
                    <a:pt x="310" y="1346"/>
                  </a:cubicBezTo>
                  <a:cubicBezTo>
                    <a:pt x="287" y="1346"/>
                    <a:pt x="262" y="1340"/>
                    <a:pt x="234" y="1326"/>
                  </a:cubicBezTo>
                  <a:cubicBezTo>
                    <a:pt x="56" y="1226"/>
                    <a:pt x="279" y="1081"/>
                    <a:pt x="368" y="948"/>
                  </a:cubicBezTo>
                  <a:cubicBezTo>
                    <a:pt x="457" y="825"/>
                    <a:pt x="635" y="90"/>
                    <a:pt x="3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996378" y="2229167"/>
              <a:ext cx="43593" cy="31557"/>
            </a:xfrm>
            <a:custGeom>
              <a:rect b="b" l="l" r="r" t="t"/>
              <a:pathLst>
                <a:path extrusionOk="0" h="291" w="402">
                  <a:moveTo>
                    <a:pt x="135" y="1"/>
                  </a:moveTo>
                  <a:cubicBezTo>
                    <a:pt x="112" y="1"/>
                    <a:pt x="101" y="12"/>
                    <a:pt x="68" y="34"/>
                  </a:cubicBezTo>
                  <a:cubicBezTo>
                    <a:pt x="12" y="101"/>
                    <a:pt x="1" y="190"/>
                    <a:pt x="57" y="268"/>
                  </a:cubicBezTo>
                  <a:cubicBezTo>
                    <a:pt x="68" y="290"/>
                    <a:pt x="179" y="268"/>
                    <a:pt x="201" y="268"/>
                  </a:cubicBezTo>
                  <a:cubicBezTo>
                    <a:pt x="279" y="246"/>
                    <a:pt x="402" y="268"/>
                    <a:pt x="402" y="123"/>
                  </a:cubicBezTo>
                  <a:cubicBezTo>
                    <a:pt x="402" y="23"/>
                    <a:pt x="279" y="45"/>
                    <a:pt x="224" y="23"/>
                  </a:cubicBezTo>
                  <a:cubicBezTo>
                    <a:pt x="179" y="23"/>
                    <a:pt x="157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3C78D8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986726" y="2219515"/>
              <a:ext cx="77426" cy="42836"/>
            </a:xfrm>
            <a:custGeom>
              <a:rect b="b" l="l" r="r" t="t"/>
              <a:pathLst>
                <a:path extrusionOk="0" h="395" w="714">
                  <a:moveTo>
                    <a:pt x="57" y="1"/>
                  </a:moveTo>
                  <a:cubicBezTo>
                    <a:pt x="57" y="1"/>
                    <a:pt x="1" y="23"/>
                    <a:pt x="57" y="67"/>
                  </a:cubicBezTo>
                  <a:cubicBezTo>
                    <a:pt x="112" y="112"/>
                    <a:pt x="524" y="190"/>
                    <a:pt x="614" y="201"/>
                  </a:cubicBezTo>
                  <a:cubicBezTo>
                    <a:pt x="614" y="201"/>
                    <a:pt x="566" y="326"/>
                    <a:pt x="318" y="326"/>
                  </a:cubicBezTo>
                  <a:cubicBezTo>
                    <a:pt x="299" y="326"/>
                    <a:pt x="279" y="325"/>
                    <a:pt x="257" y="324"/>
                  </a:cubicBezTo>
                  <a:cubicBezTo>
                    <a:pt x="157" y="316"/>
                    <a:pt x="89" y="303"/>
                    <a:pt x="56" y="303"/>
                  </a:cubicBezTo>
                  <a:cubicBezTo>
                    <a:pt x="42" y="303"/>
                    <a:pt x="34" y="306"/>
                    <a:pt x="34" y="312"/>
                  </a:cubicBezTo>
                  <a:cubicBezTo>
                    <a:pt x="34" y="312"/>
                    <a:pt x="12" y="368"/>
                    <a:pt x="34" y="379"/>
                  </a:cubicBezTo>
                  <a:cubicBezTo>
                    <a:pt x="38" y="383"/>
                    <a:pt x="109" y="395"/>
                    <a:pt x="204" y="395"/>
                  </a:cubicBezTo>
                  <a:cubicBezTo>
                    <a:pt x="371" y="395"/>
                    <a:pt x="615" y="360"/>
                    <a:pt x="714" y="190"/>
                  </a:cubicBezTo>
                  <a:cubicBezTo>
                    <a:pt x="714" y="190"/>
                    <a:pt x="502" y="79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2875681" y="2214635"/>
              <a:ext cx="43593" cy="38823"/>
            </a:xfrm>
            <a:custGeom>
              <a:rect b="b" l="l" r="r" t="t"/>
              <a:pathLst>
                <a:path extrusionOk="0" h="358" w="402">
                  <a:moveTo>
                    <a:pt x="245" y="346"/>
                  </a:moveTo>
                  <a:cubicBezTo>
                    <a:pt x="245" y="346"/>
                    <a:pt x="401" y="257"/>
                    <a:pt x="301" y="112"/>
                  </a:cubicBezTo>
                  <a:cubicBezTo>
                    <a:pt x="290" y="90"/>
                    <a:pt x="201" y="57"/>
                    <a:pt x="178" y="46"/>
                  </a:cubicBezTo>
                  <a:cubicBezTo>
                    <a:pt x="78" y="1"/>
                    <a:pt x="0" y="146"/>
                    <a:pt x="34" y="257"/>
                  </a:cubicBezTo>
                  <a:cubicBezTo>
                    <a:pt x="67" y="357"/>
                    <a:pt x="212" y="324"/>
                    <a:pt x="245" y="3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3C78D8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2875681" y="2208671"/>
              <a:ext cx="54437" cy="46740"/>
            </a:xfrm>
            <a:custGeom>
              <a:rect b="b" l="l" r="r" t="t"/>
              <a:pathLst>
                <a:path extrusionOk="0" h="431" w="502">
                  <a:moveTo>
                    <a:pt x="0" y="0"/>
                  </a:moveTo>
                  <a:lnTo>
                    <a:pt x="0" y="67"/>
                  </a:lnTo>
                  <a:cubicBezTo>
                    <a:pt x="0" y="67"/>
                    <a:pt x="301" y="167"/>
                    <a:pt x="412" y="268"/>
                  </a:cubicBezTo>
                  <a:cubicBezTo>
                    <a:pt x="412" y="268"/>
                    <a:pt x="348" y="367"/>
                    <a:pt x="168" y="367"/>
                  </a:cubicBezTo>
                  <a:cubicBezTo>
                    <a:pt x="124" y="367"/>
                    <a:pt x="71" y="361"/>
                    <a:pt x="11" y="346"/>
                  </a:cubicBezTo>
                  <a:lnTo>
                    <a:pt x="11" y="412"/>
                  </a:lnTo>
                  <a:cubicBezTo>
                    <a:pt x="11" y="412"/>
                    <a:pt x="90" y="430"/>
                    <a:pt x="186" y="430"/>
                  </a:cubicBezTo>
                  <a:cubicBezTo>
                    <a:pt x="306" y="430"/>
                    <a:pt x="452" y="403"/>
                    <a:pt x="501" y="279"/>
                  </a:cubicBezTo>
                  <a:cubicBezTo>
                    <a:pt x="501" y="279"/>
                    <a:pt x="401" y="10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3004836" y="2389989"/>
              <a:ext cx="23640" cy="33184"/>
            </a:xfrm>
            <a:custGeom>
              <a:rect b="b" l="l" r="r" t="t"/>
              <a:pathLst>
                <a:path extrusionOk="0" h="306" w="218">
                  <a:moveTo>
                    <a:pt x="119" y="0"/>
                  </a:moveTo>
                  <a:cubicBezTo>
                    <a:pt x="97" y="0"/>
                    <a:pt x="79" y="21"/>
                    <a:pt x="79" y="44"/>
                  </a:cubicBezTo>
                  <a:cubicBezTo>
                    <a:pt x="79" y="88"/>
                    <a:pt x="1" y="155"/>
                    <a:pt x="1" y="155"/>
                  </a:cubicBezTo>
                  <a:lnTo>
                    <a:pt x="1" y="244"/>
                  </a:lnTo>
                  <a:cubicBezTo>
                    <a:pt x="1" y="244"/>
                    <a:pt x="1" y="227"/>
                    <a:pt x="22" y="227"/>
                  </a:cubicBezTo>
                  <a:cubicBezTo>
                    <a:pt x="35" y="227"/>
                    <a:pt x="56" y="234"/>
                    <a:pt x="90" y="255"/>
                  </a:cubicBezTo>
                  <a:cubicBezTo>
                    <a:pt x="135" y="288"/>
                    <a:pt x="173" y="305"/>
                    <a:pt x="195" y="305"/>
                  </a:cubicBezTo>
                  <a:cubicBezTo>
                    <a:pt x="210" y="305"/>
                    <a:pt x="217" y="296"/>
                    <a:pt x="213" y="278"/>
                  </a:cubicBezTo>
                  <a:cubicBezTo>
                    <a:pt x="201" y="233"/>
                    <a:pt x="201" y="155"/>
                    <a:pt x="179" y="66"/>
                  </a:cubicBezTo>
                  <a:cubicBezTo>
                    <a:pt x="163" y="18"/>
                    <a:pt x="139" y="0"/>
                    <a:pt x="11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2902249" y="2379795"/>
              <a:ext cx="116031" cy="31124"/>
            </a:xfrm>
            <a:custGeom>
              <a:rect b="b" l="l" r="r" t="t"/>
              <a:pathLst>
                <a:path extrusionOk="0" h="287" w="1070">
                  <a:moveTo>
                    <a:pt x="268" y="1"/>
                  </a:moveTo>
                  <a:cubicBezTo>
                    <a:pt x="227" y="1"/>
                    <a:pt x="176" y="16"/>
                    <a:pt x="112" y="60"/>
                  </a:cubicBezTo>
                  <a:cubicBezTo>
                    <a:pt x="56" y="93"/>
                    <a:pt x="22" y="93"/>
                    <a:pt x="0" y="104"/>
                  </a:cubicBezTo>
                  <a:cubicBezTo>
                    <a:pt x="25" y="145"/>
                    <a:pt x="233" y="286"/>
                    <a:pt x="599" y="286"/>
                  </a:cubicBezTo>
                  <a:cubicBezTo>
                    <a:pt x="734" y="286"/>
                    <a:pt x="892" y="267"/>
                    <a:pt x="1069" y="216"/>
                  </a:cubicBezTo>
                  <a:cubicBezTo>
                    <a:pt x="1069" y="216"/>
                    <a:pt x="847" y="149"/>
                    <a:pt x="780" y="82"/>
                  </a:cubicBezTo>
                  <a:cubicBezTo>
                    <a:pt x="731" y="33"/>
                    <a:pt x="666" y="16"/>
                    <a:pt x="604" y="16"/>
                  </a:cubicBezTo>
                  <a:cubicBezTo>
                    <a:pt x="510" y="16"/>
                    <a:pt x="421" y="55"/>
                    <a:pt x="401" y="82"/>
                  </a:cubicBezTo>
                  <a:cubicBezTo>
                    <a:pt x="401" y="82"/>
                    <a:pt x="363" y="1"/>
                    <a:pt x="2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2904635" y="2399532"/>
              <a:ext cx="113645" cy="42294"/>
            </a:xfrm>
            <a:custGeom>
              <a:rect b="b" l="l" r="r" t="t"/>
              <a:pathLst>
                <a:path extrusionOk="0" h="390" w="1048">
                  <a:moveTo>
                    <a:pt x="0" y="0"/>
                  </a:moveTo>
                  <a:lnTo>
                    <a:pt x="0" y="0"/>
                  </a:lnTo>
                  <a:cubicBezTo>
                    <a:pt x="67" y="78"/>
                    <a:pt x="112" y="357"/>
                    <a:pt x="323" y="379"/>
                  </a:cubicBezTo>
                  <a:cubicBezTo>
                    <a:pt x="405" y="383"/>
                    <a:pt x="481" y="389"/>
                    <a:pt x="552" y="389"/>
                  </a:cubicBezTo>
                  <a:cubicBezTo>
                    <a:pt x="665" y="389"/>
                    <a:pt x="765" y="374"/>
                    <a:pt x="847" y="312"/>
                  </a:cubicBezTo>
                  <a:cubicBezTo>
                    <a:pt x="981" y="212"/>
                    <a:pt x="1047" y="67"/>
                    <a:pt x="1047" y="67"/>
                  </a:cubicBezTo>
                  <a:lnTo>
                    <a:pt x="1047" y="67"/>
                  </a:lnTo>
                  <a:cubicBezTo>
                    <a:pt x="1021" y="111"/>
                    <a:pt x="878" y="141"/>
                    <a:pt x="747" y="141"/>
                  </a:cubicBezTo>
                  <a:cubicBezTo>
                    <a:pt x="712" y="141"/>
                    <a:pt x="677" y="139"/>
                    <a:pt x="646" y="134"/>
                  </a:cubicBezTo>
                  <a:cubicBezTo>
                    <a:pt x="502" y="101"/>
                    <a:pt x="279" y="89"/>
                    <a:pt x="212" y="89"/>
                  </a:cubicBezTo>
                  <a:cubicBezTo>
                    <a:pt x="145" y="89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2651844" y="2593971"/>
              <a:ext cx="948308" cy="879489"/>
            </a:xfrm>
            <a:custGeom>
              <a:rect b="b" l="l" r="r" t="t"/>
              <a:pathLst>
                <a:path extrusionOk="0" h="8110" w="8745">
                  <a:moveTo>
                    <a:pt x="2796" y="67"/>
                  </a:moveTo>
                  <a:cubicBezTo>
                    <a:pt x="2796" y="67"/>
                    <a:pt x="936" y="1"/>
                    <a:pt x="747" y="168"/>
                  </a:cubicBezTo>
                  <a:cubicBezTo>
                    <a:pt x="568" y="346"/>
                    <a:pt x="0" y="1493"/>
                    <a:pt x="747" y="3153"/>
                  </a:cubicBezTo>
                  <a:cubicBezTo>
                    <a:pt x="1493" y="4813"/>
                    <a:pt x="1771" y="6729"/>
                    <a:pt x="1660" y="7798"/>
                  </a:cubicBezTo>
                  <a:cubicBezTo>
                    <a:pt x="1660" y="7798"/>
                    <a:pt x="2841" y="8032"/>
                    <a:pt x="3019" y="7998"/>
                  </a:cubicBezTo>
                  <a:cubicBezTo>
                    <a:pt x="3587" y="7876"/>
                    <a:pt x="4545" y="8088"/>
                    <a:pt x="4746" y="8099"/>
                  </a:cubicBezTo>
                  <a:cubicBezTo>
                    <a:pt x="4957" y="8110"/>
                    <a:pt x="6160" y="7965"/>
                    <a:pt x="6661" y="7597"/>
                  </a:cubicBezTo>
                  <a:cubicBezTo>
                    <a:pt x="6661" y="7597"/>
                    <a:pt x="6929" y="4378"/>
                    <a:pt x="7553" y="3754"/>
                  </a:cubicBezTo>
                  <a:cubicBezTo>
                    <a:pt x="8176" y="3131"/>
                    <a:pt x="8744" y="3298"/>
                    <a:pt x="8544" y="2006"/>
                  </a:cubicBezTo>
                  <a:cubicBezTo>
                    <a:pt x="8343" y="714"/>
                    <a:pt x="8221" y="168"/>
                    <a:pt x="7296" y="123"/>
                  </a:cubicBezTo>
                  <a:cubicBezTo>
                    <a:pt x="6372" y="67"/>
                    <a:pt x="5982" y="112"/>
                    <a:pt x="5982" y="112"/>
                  </a:cubicBezTo>
                  <a:cubicBezTo>
                    <a:pt x="5982" y="112"/>
                    <a:pt x="5748" y="947"/>
                    <a:pt x="4211" y="970"/>
                  </a:cubicBezTo>
                  <a:cubicBezTo>
                    <a:pt x="3008" y="992"/>
                    <a:pt x="2663" y="145"/>
                    <a:pt x="2796" y="6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2725477" y="2597658"/>
              <a:ext cx="750296" cy="874609"/>
            </a:xfrm>
            <a:custGeom>
              <a:rect b="b" l="l" r="r" t="t"/>
              <a:pathLst>
                <a:path extrusionOk="0" h="8065" w="6919">
                  <a:moveTo>
                    <a:pt x="4144" y="8065"/>
                  </a:moveTo>
                  <a:cubicBezTo>
                    <a:pt x="4144" y="8065"/>
                    <a:pt x="4167" y="8065"/>
                    <a:pt x="4178" y="8065"/>
                  </a:cubicBezTo>
                  <a:cubicBezTo>
                    <a:pt x="4189" y="8065"/>
                    <a:pt x="4200" y="8065"/>
                    <a:pt x="4211" y="8065"/>
                  </a:cubicBezTo>
                  <a:cubicBezTo>
                    <a:pt x="4222" y="8065"/>
                    <a:pt x="4234" y="8054"/>
                    <a:pt x="4245" y="8054"/>
                  </a:cubicBezTo>
                  <a:cubicBezTo>
                    <a:pt x="4356" y="8054"/>
                    <a:pt x="4523" y="8031"/>
                    <a:pt x="4701" y="7998"/>
                  </a:cubicBezTo>
                  <a:cubicBezTo>
                    <a:pt x="4468" y="6784"/>
                    <a:pt x="4735" y="5313"/>
                    <a:pt x="5548" y="4389"/>
                  </a:cubicBezTo>
                  <a:cubicBezTo>
                    <a:pt x="5882" y="4010"/>
                    <a:pt x="6673" y="3509"/>
                    <a:pt x="6751" y="2974"/>
                  </a:cubicBezTo>
                  <a:cubicBezTo>
                    <a:pt x="6818" y="2551"/>
                    <a:pt x="6918" y="1025"/>
                    <a:pt x="6874" y="657"/>
                  </a:cubicBezTo>
                  <a:cubicBezTo>
                    <a:pt x="6874" y="657"/>
                    <a:pt x="6874" y="657"/>
                    <a:pt x="6874" y="657"/>
                  </a:cubicBezTo>
                  <a:cubicBezTo>
                    <a:pt x="6829" y="323"/>
                    <a:pt x="6528" y="78"/>
                    <a:pt x="6194" y="67"/>
                  </a:cubicBezTo>
                  <a:cubicBezTo>
                    <a:pt x="5648" y="56"/>
                    <a:pt x="5381" y="67"/>
                    <a:pt x="5325" y="78"/>
                  </a:cubicBezTo>
                  <a:cubicBezTo>
                    <a:pt x="5325" y="78"/>
                    <a:pt x="5314" y="78"/>
                    <a:pt x="5314" y="78"/>
                  </a:cubicBezTo>
                  <a:cubicBezTo>
                    <a:pt x="5314" y="78"/>
                    <a:pt x="5303" y="78"/>
                    <a:pt x="5303" y="78"/>
                  </a:cubicBezTo>
                  <a:cubicBezTo>
                    <a:pt x="5303" y="78"/>
                    <a:pt x="5069" y="913"/>
                    <a:pt x="3532" y="936"/>
                  </a:cubicBezTo>
                  <a:cubicBezTo>
                    <a:pt x="2329" y="958"/>
                    <a:pt x="1984" y="111"/>
                    <a:pt x="2117" y="33"/>
                  </a:cubicBezTo>
                  <a:cubicBezTo>
                    <a:pt x="2117" y="33"/>
                    <a:pt x="2117" y="33"/>
                    <a:pt x="2117" y="33"/>
                  </a:cubicBezTo>
                  <a:cubicBezTo>
                    <a:pt x="2106" y="33"/>
                    <a:pt x="2106" y="33"/>
                    <a:pt x="2106" y="33"/>
                  </a:cubicBezTo>
                  <a:cubicBezTo>
                    <a:pt x="2084" y="22"/>
                    <a:pt x="2061" y="22"/>
                    <a:pt x="2017" y="22"/>
                  </a:cubicBezTo>
                  <a:lnTo>
                    <a:pt x="2017" y="22"/>
                  </a:lnTo>
                  <a:cubicBezTo>
                    <a:pt x="1727" y="22"/>
                    <a:pt x="1048" y="0"/>
                    <a:pt x="524" y="45"/>
                  </a:cubicBezTo>
                  <a:lnTo>
                    <a:pt x="524" y="45"/>
                  </a:lnTo>
                  <a:cubicBezTo>
                    <a:pt x="79" y="22"/>
                    <a:pt x="1" y="2417"/>
                    <a:pt x="212" y="3019"/>
                  </a:cubicBezTo>
                  <a:cubicBezTo>
                    <a:pt x="446" y="3687"/>
                    <a:pt x="602" y="3665"/>
                    <a:pt x="903" y="4077"/>
                  </a:cubicBezTo>
                  <a:cubicBezTo>
                    <a:pt x="1315" y="4634"/>
                    <a:pt x="1727" y="5135"/>
                    <a:pt x="1794" y="5993"/>
                  </a:cubicBezTo>
                  <a:cubicBezTo>
                    <a:pt x="1839" y="6617"/>
                    <a:pt x="1850" y="7185"/>
                    <a:pt x="1794" y="7942"/>
                  </a:cubicBezTo>
                  <a:cubicBezTo>
                    <a:pt x="1995" y="7976"/>
                    <a:pt x="2184" y="7998"/>
                    <a:pt x="2284" y="7976"/>
                  </a:cubicBezTo>
                  <a:cubicBezTo>
                    <a:pt x="2295" y="7976"/>
                    <a:pt x="2295" y="7976"/>
                    <a:pt x="2307" y="7976"/>
                  </a:cubicBezTo>
                  <a:cubicBezTo>
                    <a:pt x="2318" y="7976"/>
                    <a:pt x="2329" y="7964"/>
                    <a:pt x="2340" y="7964"/>
                  </a:cubicBezTo>
                  <a:cubicBezTo>
                    <a:pt x="2485" y="7864"/>
                    <a:pt x="2997" y="7508"/>
                    <a:pt x="3142" y="7597"/>
                  </a:cubicBezTo>
                  <a:cubicBezTo>
                    <a:pt x="3298" y="7686"/>
                    <a:pt x="3866" y="8065"/>
                    <a:pt x="4067" y="8065"/>
                  </a:cubicBezTo>
                  <a:cubicBezTo>
                    <a:pt x="4078" y="8065"/>
                    <a:pt x="4100" y="8065"/>
                    <a:pt x="4111" y="8065"/>
                  </a:cubicBezTo>
                  <a:cubicBezTo>
                    <a:pt x="4122" y="8065"/>
                    <a:pt x="4133" y="8065"/>
                    <a:pt x="4144" y="80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2840209" y="3062665"/>
              <a:ext cx="480931" cy="409597"/>
            </a:xfrm>
            <a:custGeom>
              <a:rect b="b" l="l" r="r" t="t"/>
              <a:pathLst>
                <a:path extrusionOk="0" h="3777" w="4435">
                  <a:moveTo>
                    <a:pt x="4434" y="168"/>
                  </a:moveTo>
                  <a:cubicBezTo>
                    <a:pt x="3755" y="424"/>
                    <a:pt x="2830" y="636"/>
                    <a:pt x="2073" y="580"/>
                  </a:cubicBezTo>
                  <a:cubicBezTo>
                    <a:pt x="1293" y="524"/>
                    <a:pt x="747" y="413"/>
                    <a:pt x="1" y="1"/>
                  </a:cubicBezTo>
                  <a:cubicBezTo>
                    <a:pt x="357" y="480"/>
                    <a:pt x="680" y="959"/>
                    <a:pt x="736" y="1705"/>
                  </a:cubicBezTo>
                  <a:cubicBezTo>
                    <a:pt x="781" y="2329"/>
                    <a:pt x="792" y="2897"/>
                    <a:pt x="736" y="3654"/>
                  </a:cubicBezTo>
                  <a:cubicBezTo>
                    <a:pt x="937" y="3688"/>
                    <a:pt x="1126" y="3710"/>
                    <a:pt x="1226" y="3688"/>
                  </a:cubicBezTo>
                  <a:cubicBezTo>
                    <a:pt x="1237" y="3688"/>
                    <a:pt x="1237" y="3688"/>
                    <a:pt x="1249" y="3688"/>
                  </a:cubicBezTo>
                  <a:cubicBezTo>
                    <a:pt x="1260" y="3688"/>
                    <a:pt x="1271" y="3676"/>
                    <a:pt x="1282" y="3676"/>
                  </a:cubicBezTo>
                  <a:cubicBezTo>
                    <a:pt x="1427" y="3576"/>
                    <a:pt x="1939" y="3220"/>
                    <a:pt x="2084" y="3309"/>
                  </a:cubicBezTo>
                  <a:cubicBezTo>
                    <a:pt x="2240" y="3398"/>
                    <a:pt x="2808" y="3777"/>
                    <a:pt x="3009" y="3777"/>
                  </a:cubicBezTo>
                  <a:cubicBezTo>
                    <a:pt x="3020" y="3777"/>
                    <a:pt x="3042" y="3777"/>
                    <a:pt x="3053" y="3777"/>
                  </a:cubicBezTo>
                  <a:cubicBezTo>
                    <a:pt x="3064" y="3777"/>
                    <a:pt x="3075" y="3777"/>
                    <a:pt x="3075" y="3777"/>
                  </a:cubicBezTo>
                  <a:cubicBezTo>
                    <a:pt x="3086" y="3777"/>
                    <a:pt x="3109" y="3777"/>
                    <a:pt x="3120" y="3777"/>
                  </a:cubicBezTo>
                  <a:cubicBezTo>
                    <a:pt x="3131" y="3777"/>
                    <a:pt x="3142" y="3777"/>
                    <a:pt x="3153" y="3777"/>
                  </a:cubicBezTo>
                  <a:cubicBezTo>
                    <a:pt x="3164" y="3777"/>
                    <a:pt x="3176" y="3777"/>
                    <a:pt x="3187" y="3766"/>
                  </a:cubicBezTo>
                  <a:cubicBezTo>
                    <a:pt x="3298" y="3766"/>
                    <a:pt x="3465" y="3743"/>
                    <a:pt x="3643" y="3710"/>
                  </a:cubicBezTo>
                  <a:cubicBezTo>
                    <a:pt x="3410" y="2529"/>
                    <a:pt x="3666" y="1092"/>
                    <a:pt x="4434" y="16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2747274" y="2631384"/>
              <a:ext cx="724813" cy="245411"/>
            </a:xfrm>
            <a:custGeom>
              <a:rect b="b" l="l" r="r" t="t"/>
              <a:pathLst>
                <a:path extrusionOk="0" h="2263" w="6684">
                  <a:moveTo>
                    <a:pt x="6673" y="346"/>
                  </a:moveTo>
                  <a:cubicBezTo>
                    <a:pt x="6673" y="346"/>
                    <a:pt x="6673" y="346"/>
                    <a:pt x="6673" y="346"/>
                  </a:cubicBezTo>
                  <a:cubicBezTo>
                    <a:pt x="6661" y="268"/>
                    <a:pt x="6639" y="190"/>
                    <a:pt x="6595" y="123"/>
                  </a:cubicBezTo>
                  <a:cubicBezTo>
                    <a:pt x="6260" y="146"/>
                    <a:pt x="5859" y="324"/>
                    <a:pt x="5548" y="703"/>
                  </a:cubicBezTo>
                  <a:cubicBezTo>
                    <a:pt x="5002" y="1371"/>
                    <a:pt x="4612" y="1772"/>
                    <a:pt x="3175" y="1794"/>
                  </a:cubicBezTo>
                  <a:cubicBezTo>
                    <a:pt x="1727" y="1817"/>
                    <a:pt x="1081" y="602"/>
                    <a:pt x="791" y="291"/>
                  </a:cubicBezTo>
                  <a:cubicBezTo>
                    <a:pt x="624" y="101"/>
                    <a:pt x="290" y="34"/>
                    <a:pt x="89" y="1"/>
                  </a:cubicBezTo>
                  <a:cubicBezTo>
                    <a:pt x="56" y="101"/>
                    <a:pt x="23" y="224"/>
                    <a:pt x="0" y="357"/>
                  </a:cubicBezTo>
                  <a:cubicBezTo>
                    <a:pt x="301" y="391"/>
                    <a:pt x="479" y="513"/>
                    <a:pt x="869" y="1048"/>
                  </a:cubicBezTo>
                  <a:cubicBezTo>
                    <a:pt x="1549" y="1950"/>
                    <a:pt x="2150" y="2140"/>
                    <a:pt x="3175" y="2206"/>
                  </a:cubicBezTo>
                  <a:cubicBezTo>
                    <a:pt x="3977" y="2262"/>
                    <a:pt x="4790" y="2095"/>
                    <a:pt x="5592" y="1204"/>
                  </a:cubicBezTo>
                  <a:cubicBezTo>
                    <a:pt x="5993" y="747"/>
                    <a:pt x="6394" y="558"/>
                    <a:pt x="6684" y="491"/>
                  </a:cubicBezTo>
                  <a:cubicBezTo>
                    <a:pt x="6684" y="435"/>
                    <a:pt x="6673" y="391"/>
                    <a:pt x="6673" y="34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3002115" y="2926134"/>
              <a:ext cx="125790" cy="82310"/>
            </a:xfrm>
            <a:custGeom>
              <a:rect b="b" l="l" r="r" t="t"/>
              <a:pathLst>
                <a:path extrusionOk="0" h="759" w="1160">
                  <a:moveTo>
                    <a:pt x="1148" y="424"/>
                  </a:moveTo>
                  <a:cubicBezTo>
                    <a:pt x="1126" y="625"/>
                    <a:pt x="869" y="758"/>
                    <a:pt x="546" y="736"/>
                  </a:cubicBezTo>
                  <a:cubicBezTo>
                    <a:pt x="235" y="703"/>
                    <a:pt x="1" y="524"/>
                    <a:pt x="12" y="335"/>
                  </a:cubicBezTo>
                  <a:cubicBezTo>
                    <a:pt x="34" y="135"/>
                    <a:pt x="301" y="1"/>
                    <a:pt x="613" y="23"/>
                  </a:cubicBezTo>
                  <a:cubicBezTo>
                    <a:pt x="925" y="57"/>
                    <a:pt x="1159" y="235"/>
                    <a:pt x="1148" y="4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3002115" y="2926134"/>
              <a:ext cx="108874" cy="72658"/>
            </a:xfrm>
            <a:custGeom>
              <a:rect b="b" l="l" r="r" t="t"/>
              <a:pathLst>
                <a:path extrusionOk="0" h="670" w="1004">
                  <a:moveTo>
                    <a:pt x="279" y="614"/>
                  </a:moveTo>
                  <a:cubicBezTo>
                    <a:pt x="223" y="413"/>
                    <a:pt x="335" y="213"/>
                    <a:pt x="535" y="157"/>
                  </a:cubicBezTo>
                  <a:cubicBezTo>
                    <a:pt x="691" y="112"/>
                    <a:pt x="858" y="112"/>
                    <a:pt x="1003" y="168"/>
                  </a:cubicBezTo>
                  <a:cubicBezTo>
                    <a:pt x="914" y="90"/>
                    <a:pt x="769" y="45"/>
                    <a:pt x="613" y="23"/>
                  </a:cubicBezTo>
                  <a:cubicBezTo>
                    <a:pt x="301" y="1"/>
                    <a:pt x="34" y="135"/>
                    <a:pt x="12" y="335"/>
                  </a:cubicBezTo>
                  <a:cubicBezTo>
                    <a:pt x="1" y="469"/>
                    <a:pt x="123" y="602"/>
                    <a:pt x="301" y="669"/>
                  </a:cubicBezTo>
                  <a:cubicBezTo>
                    <a:pt x="290" y="658"/>
                    <a:pt x="279" y="636"/>
                    <a:pt x="279" y="6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3027490" y="2931014"/>
              <a:ext cx="100415" cy="77430"/>
            </a:xfrm>
            <a:custGeom>
              <a:rect b="b" l="l" r="r" t="t"/>
              <a:pathLst>
                <a:path extrusionOk="0" h="714" w="926">
                  <a:moveTo>
                    <a:pt x="491" y="0"/>
                  </a:moveTo>
                  <a:cubicBezTo>
                    <a:pt x="624" y="78"/>
                    <a:pt x="713" y="190"/>
                    <a:pt x="702" y="312"/>
                  </a:cubicBezTo>
                  <a:cubicBezTo>
                    <a:pt x="691" y="502"/>
                    <a:pt x="424" y="646"/>
                    <a:pt x="112" y="613"/>
                  </a:cubicBezTo>
                  <a:cubicBezTo>
                    <a:pt x="78" y="613"/>
                    <a:pt x="34" y="602"/>
                    <a:pt x="1" y="602"/>
                  </a:cubicBezTo>
                  <a:cubicBezTo>
                    <a:pt x="90" y="646"/>
                    <a:pt x="201" y="680"/>
                    <a:pt x="312" y="691"/>
                  </a:cubicBezTo>
                  <a:cubicBezTo>
                    <a:pt x="635" y="713"/>
                    <a:pt x="892" y="580"/>
                    <a:pt x="914" y="379"/>
                  </a:cubicBezTo>
                  <a:cubicBezTo>
                    <a:pt x="925" y="212"/>
                    <a:pt x="747" y="56"/>
                    <a:pt x="4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2875681" y="2161498"/>
              <a:ext cx="52051" cy="31557"/>
            </a:xfrm>
            <a:custGeom>
              <a:rect b="b" l="l" r="r" t="t"/>
              <a:pathLst>
                <a:path extrusionOk="0" h="291" w="480">
                  <a:moveTo>
                    <a:pt x="412" y="68"/>
                  </a:moveTo>
                  <a:cubicBezTo>
                    <a:pt x="368" y="34"/>
                    <a:pt x="323" y="34"/>
                    <a:pt x="279" y="23"/>
                  </a:cubicBezTo>
                  <a:cubicBezTo>
                    <a:pt x="189" y="12"/>
                    <a:pt x="100" y="1"/>
                    <a:pt x="11" y="1"/>
                  </a:cubicBezTo>
                  <a:cubicBezTo>
                    <a:pt x="11" y="1"/>
                    <a:pt x="0" y="1"/>
                    <a:pt x="0" y="1"/>
                  </a:cubicBezTo>
                  <a:cubicBezTo>
                    <a:pt x="0" y="90"/>
                    <a:pt x="0" y="190"/>
                    <a:pt x="0" y="290"/>
                  </a:cubicBezTo>
                  <a:cubicBezTo>
                    <a:pt x="0" y="290"/>
                    <a:pt x="0" y="290"/>
                    <a:pt x="11" y="290"/>
                  </a:cubicBezTo>
                  <a:cubicBezTo>
                    <a:pt x="111" y="290"/>
                    <a:pt x="212" y="279"/>
                    <a:pt x="312" y="268"/>
                  </a:cubicBezTo>
                  <a:cubicBezTo>
                    <a:pt x="379" y="268"/>
                    <a:pt x="446" y="246"/>
                    <a:pt x="468" y="190"/>
                  </a:cubicBezTo>
                  <a:cubicBezTo>
                    <a:pt x="479" y="146"/>
                    <a:pt x="446" y="90"/>
                    <a:pt x="412" y="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2984341" y="2163992"/>
              <a:ext cx="110067" cy="42402"/>
            </a:xfrm>
            <a:custGeom>
              <a:rect b="b" l="l" r="r" t="t"/>
              <a:pathLst>
                <a:path extrusionOk="0" h="391" w="1015">
                  <a:moveTo>
                    <a:pt x="580" y="56"/>
                  </a:moveTo>
                  <a:cubicBezTo>
                    <a:pt x="457" y="45"/>
                    <a:pt x="324" y="22"/>
                    <a:pt x="201" y="0"/>
                  </a:cubicBezTo>
                  <a:cubicBezTo>
                    <a:pt x="168" y="0"/>
                    <a:pt x="145" y="0"/>
                    <a:pt x="112" y="0"/>
                  </a:cubicBezTo>
                  <a:cubicBezTo>
                    <a:pt x="45" y="22"/>
                    <a:pt x="1" y="100"/>
                    <a:pt x="23" y="178"/>
                  </a:cubicBezTo>
                  <a:cubicBezTo>
                    <a:pt x="45" y="245"/>
                    <a:pt x="101" y="290"/>
                    <a:pt x="168" y="323"/>
                  </a:cubicBezTo>
                  <a:cubicBezTo>
                    <a:pt x="235" y="345"/>
                    <a:pt x="301" y="357"/>
                    <a:pt x="368" y="357"/>
                  </a:cubicBezTo>
                  <a:cubicBezTo>
                    <a:pt x="480" y="368"/>
                    <a:pt x="580" y="379"/>
                    <a:pt x="680" y="379"/>
                  </a:cubicBezTo>
                  <a:cubicBezTo>
                    <a:pt x="736" y="390"/>
                    <a:pt x="791" y="390"/>
                    <a:pt x="847" y="379"/>
                  </a:cubicBezTo>
                  <a:cubicBezTo>
                    <a:pt x="914" y="368"/>
                    <a:pt x="970" y="334"/>
                    <a:pt x="992" y="279"/>
                  </a:cubicBezTo>
                  <a:cubicBezTo>
                    <a:pt x="1014" y="234"/>
                    <a:pt x="1014" y="190"/>
                    <a:pt x="981" y="156"/>
                  </a:cubicBezTo>
                  <a:cubicBezTo>
                    <a:pt x="959" y="134"/>
                    <a:pt x="925" y="134"/>
                    <a:pt x="903" y="123"/>
                  </a:cubicBezTo>
                  <a:cubicBezTo>
                    <a:pt x="758" y="89"/>
                    <a:pt x="725" y="78"/>
                    <a:pt x="580" y="5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239699" y="3536238"/>
              <a:ext cx="750296" cy="1067858"/>
            </a:xfrm>
            <a:custGeom>
              <a:rect b="b" l="l" r="r" t="t"/>
              <a:pathLst>
                <a:path extrusionOk="0" h="9847" w="6919">
                  <a:moveTo>
                    <a:pt x="1" y="0"/>
                  </a:moveTo>
                  <a:lnTo>
                    <a:pt x="6918" y="0"/>
                  </a:lnTo>
                  <a:lnTo>
                    <a:pt x="6918" y="9847"/>
                  </a:lnTo>
                  <a:lnTo>
                    <a:pt x="1" y="984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1181791" y="3449267"/>
              <a:ext cx="866110" cy="126881"/>
            </a:xfrm>
            <a:custGeom>
              <a:rect b="b" l="l" r="r" t="t"/>
              <a:pathLst>
                <a:path extrusionOk="0" h="1170" w="7987">
                  <a:moveTo>
                    <a:pt x="0" y="0"/>
                  </a:moveTo>
                  <a:lnTo>
                    <a:pt x="0" y="1170"/>
                  </a:lnTo>
                  <a:lnTo>
                    <a:pt x="7987" y="1170"/>
                  </a:lnTo>
                  <a:lnTo>
                    <a:pt x="798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1455934" y="3339305"/>
              <a:ext cx="317838" cy="110072"/>
            </a:xfrm>
            <a:custGeom>
              <a:rect b="b" l="l" r="r" t="t"/>
              <a:pathLst>
                <a:path extrusionOk="0" h="1015" w="2931">
                  <a:moveTo>
                    <a:pt x="1" y="0"/>
                  </a:moveTo>
                  <a:lnTo>
                    <a:pt x="2930" y="0"/>
                  </a:lnTo>
                  <a:lnTo>
                    <a:pt x="2930" y="1014"/>
                  </a:lnTo>
                  <a:lnTo>
                    <a:pt x="1" y="101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227662" y="2876250"/>
              <a:ext cx="748995" cy="504703"/>
            </a:xfrm>
            <a:custGeom>
              <a:rect b="b" l="l" r="r" t="t"/>
              <a:pathLst>
                <a:path extrusionOk="0" h="4654" w="6907">
                  <a:moveTo>
                    <a:pt x="6201" y="1"/>
                  </a:moveTo>
                  <a:cubicBezTo>
                    <a:pt x="6188" y="1"/>
                    <a:pt x="6174" y="2"/>
                    <a:pt x="6160" y="4"/>
                  </a:cubicBezTo>
                  <a:lnTo>
                    <a:pt x="234" y="884"/>
                  </a:lnTo>
                  <a:cubicBezTo>
                    <a:pt x="89" y="906"/>
                    <a:pt x="0" y="1029"/>
                    <a:pt x="11" y="1163"/>
                  </a:cubicBezTo>
                  <a:lnTo>
                    <a:pt x="145" y="2811"/>
                  </a:lnTo>
                  <a:cubicBezTo>
                    <a:pt x="179" y="3223"/>
                    <a:pt x="424" y="3591"/>
                    <a:pt x="780" y="3791"/>
                  </a:cubicBezTo>
                  <a:lnTo>
                    <a:pt x="2284" y="4627"/>
                  </a:lnTo>
                  <a:cubicBezTo>
                    <a:pt x="2308" y="4643"/>
                    <a:pt x="2345" y="4654"/>
                    <a:pt x="2380" y="4654"/>
                  </a:cubicBezTo>
                  <a:cubicBezTo>
                    <a:pt x="2393" y="4654"/>
                    <a:pt x="2406" y="4652"/>
                    <a:pt x="2418" y="4649"/>
                  </a:cubicBezTo>
                  <a:lnTo>
                    <a:pt x="4690" y="4515"/>
                  </a:lnTo>
                  <a:cubicBezTo>
                    <a:pt x="4734" y="4515"/>
                    <a:pt x="4790" y="4493"/>
                    <a:pt x="4824" y="4460"/>
                  </a:cubicBezTo>
                  <a:lnTo>
                    <a:pt x="6595" y="3134"/>
                  </a:lnTo>
                  <a:cubicBezTo>
                    <a:pt x="6806" y="2978"/>
                    <a:pt x="6907" y="2711"/>
                    <a:pt x="6862" y="2444"/>
                  </a:cubicBezTo>
                  <a:lnTo>
                    <a:pt x="6450" y="216"/>
                  </a:lnTo>
                  <a:cubicBezTo>
                    <a:pt x="6430" y="86"/>
                    <a:pt x="6320" y="1"/>
                    <a:pt x="62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290450" y="2952703"/>
              <a:ext cx="599239" cy="389101"/>
            </a:xfrm>
            <a:custGeom>
              <a:rect b="b" l="l" r="r" t="t"/>
              <a:pathLst>
                <a:path extrusionOk="0" h="3588" w="5526">
                  <a:moveTo>
                    <a:pt x="3365" y="3543"/>
                  </a:moveTo>
                  <a:lnTo>
                    <a:pt x="5258" y="2062"/>
                  </a:lnTo>
                  <a:cubicBezTo>
                    <a:pt x="5436" y="1939"/>
                    <a:pt x="5526" y="1739"/>
                    <a:pt x="5481" y="1538"/>
                  </a:cubicBezTo>
                  <a:cubicBezTo>
                    <a:pt x="5481" y="1538"/>
                    <a:pt x="5236" y="1"/>
                    <a:pt x="5113" y="23"/>
                  </a:cubicBezTo>
                  <a:lnTo>
                    <a:pt x="190" y="692"/>
                  </a:lnTo>
                  <a:cubicBezTo>
                    <a:pt x="79" y="714"/>
                    <a:pt x="1" y="803"/>
                    <a:pt x="12" y="903"/>
                  </a:cubicBezTo>
                  <a:lnTo>
                    <a:pt x="123" y="2151"/>
                  </a:lnTo>
                  <a:cubicBezTo>
                    <a:pt x="157" y="2463"/>
                    <a:pt x="346" y="2752"/>
                    <a:pt x="658" y="2908"/>
                  </a:cubicBezTo>
                  <a:lnTo>
                    <a:pt x="2429" y="3554"/>
                  </a:lnTo>
                  <a:cubicBezTo>
                    <a:pt x="2473" y="3577"/>
                    <a:pt x="2507" y="3588"/>
                    <a:pt x="2551" y="3577"/>
                  </a:cubicBezTo>
                  <a:lnTo>
                    <a:pt x="3253" y="3588"/>
                  </a:lnTo>
                  <a:cubicBezTo>
                    <a:pt x="3298" y="3588"/>
                    <a:pt x="3331" y="3577"/>
                    <a:pt x="3365" y="354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695160" y="3012022"/>
              <a:ext cx="155937" cy="74935"/>
            </a:xfrm>
            <a:custGeom>
              <a:rect b="b" l="l" r="r" t="t"/>
              <a:pathLst>
                <a:path extrusionOk="0" h="691" w="1438">
                  <a:moveTo>
                    <a:pt x="1214" y="1"/>
                  </a:moveTo>
                  <a:cubicBezTo>
                    <a:pt x="1182" y="1"/>
                    <a:pt x="1159" y="11"/>
                    <a:pt x="1159" y="11"/>
                  </a:cubicBezTo>
                  <a:lnTo>
                    <a:pt x="0" y="300"/>
                  </a:lnTo>
                  <a:lnTo>
                    <a:pt x="123" y="690"/>
                  </a:lnTo>
                  <a:lnTo>
                    <a:pt x="1292" y="412"/>
                  </a:lnTo>
                  <a:cubicBezTo>
                    <a:pt x="1292" y="412"/>
                    <a:pt x="1437" y="345"/>
                    <a:pt x="1381" y="156"/>
                  </a:cubicBezTo>
                  <a:cubicBezTo>
                    <a:pt x="1340" y="26"/>
                    <a:pt x="1266" y="1"/>
                    <a:pt x="121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342395" y="3065051"/>
              <a:ext cx="135442" cy="134255"/>
            </a:xfrm>
            <a:custGeom>
              <a:rect b="b" l="l" r="r" t="t"/>
              <a:pathLst>
                <a:path extrusionOk="0" h="1238" w="1249">
                  <a:moveTo>
                    <a:pt x="624" y="1"/>
                  </a:moveTo>
                  <a:cubicBezTo>
                    <a:pt x="279" y="1"/>
                    <a:pt x="1" y="279"/>
                    <a:pt x="1" y="614"/>
                  </a:cubicBezTo>
                  <a:cubicBezTo>
                    <a:pt x="1" y="959"/>
                    <a:pt x="279" y="1237"/>
                    <a:pt x="624" y="1237"/>
                  </a:cubicBezTo>
                  <a:cubicBezTo>
                    <a:pt x="970" y="1237"/>
                    <a:pt x="1248" y="959"/>
                    <a:pt x="1248" y="614"/>
                  </a:cubicBezTo>
                  <a:cubicBezTo>
                    <a:pt x="1248" y="279"/>
                    <a:pt x="970" y="1"/>
                    <a:pt x="62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368963" y="3090426"/>
              <a:ext cx="82306" cy="82310"/>
            </a:xfrm>
            <a:custGeom>
              <a:rect b="b" l="l" r="r" t="t"/>
              <a:pathLst>
                <a:path extrusionOk="0" h="759" w="759">
                  <a:moveTo>
                    <a:pt x="758" y="380"/>
                  </a:moveTo>
                  <a:cubicBezTo>
                    <a:pt x="758" y="591"/>
                    <a:pt x="591" y="758"/>
                    <a:pt x="379" y="758"/>
                  </a:cubicBezTo>
                  <a:cubicBezTo>
                    <a:pt x="168" y="758"/>
                    <a:pt x="1" y="591"/>
                    <a:pt x="1" y="380"/>
                  </a:cubicBezTo>
                  <a:cubicBezTo>
                    <a:pt x="1" y="179"/>
                    <a:pt x="168" y="1"/>
                    <a:pt x="379" y="1"/>
                  </a:cubicBezTo>
                  <a:cubicBezTo>
                    <a:pt x="591" y="1"/>
                    <a:pt x="758" y="179"/>
                    <a:pt x="758" y="38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1494649" y="3040976"/>
              <a:ext cx="135333" cy="135339"/>
            </a:xfrm>
            <a:custGeom>
              <a:rect b="b" l="l" r="r" t="t"/>
              <a:pathLst>
                <a:path extrusionOk="0" h="1248" w="1248">
                  <a:moveTo>
                    <a:pt x="624" y="0"/>
                  </a:moveTo>
                  <a:cubicBezTo>
                    <a:pt x="279" y="0"/>
                    <a:pt x="0" y="279"/>
                    <a:pt x="0" y="624"/>
                  </a:cubicBezTo>
                  <a:cubicBezTo>
                    <a:pt x="0" y="969"/>
                    <a:pt x="279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1521217" y="3067545"/>
              <a:ext cx="82198" cy="82201"/>
            </a:xfrm>
            <a:custGeom>
              <a:rect b="b" l="l" r="r" t="t"/>
              <a:pathLst>
                <a:path extrusionOk="0" h="758" w="758">
                  <a:moveTo>
                    <a:pt x="758" y="379"/>
                  </a:moveTo>
                  <a:cubicBezTo>
                    <a:pt x="758" y="591"/>
                    <a:pt x="590" y="758"/>
                    <a:pt x="379" y="758"/>
                  </a:cubicBezTo>
                  <a:cubicBezTo>
                    <a:pt x="167" y="758"/>
                    <a:pt x="0" y="591"/>
                    <a:pt x="0" y="379"/>
                  </a:cubicBezTo>
                  <a:cubicBezTo>
                    <a:pt x="0" y="167"/>
                    <a:pt x="167" y="0"/>
                    <a:pt x="379" y="0"/>
                  </a:cubicBezTo>
                  <a:cubicBezTo>
                    <a:pt x="590" y="0"/>
                    <a:pt x="758" y="167"/>
                    <a:pt x="758" y="37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745633" y="2217129"/>
              <a:ext cx="1047422" cy="680167"/>
            </a:xfrm>
            <a:custGeom>
              <a:rect b="b" l="l" r="r" t="t"/>
              <a:pathLst>
                <a:path extrusionOk="0" h="6272" w="9659">
                  <a:moveTo>
                    <a:pt x="9502" y="5625"/>
                  </a:moveTo>
                  <a:cubicBezTo>
                    <a:pt x="9502" y="5625"/>
                    <a:pt x="9658" y="4489"/>
                    <a:pt x="9502" y="4066"/>
                  </a:cubicBezTo>
                  <a:cubicBezTo>
                    <a:pt x="9358" y="3632"/>
                    <a:pt x="2652" y="323"/>
                    <a:pt x="2652" y="323"/>
                  </a:cubicBezTo>
                  <a:lnTo>
                    <a:pt x="1" y="0"/>
                  </a:lnTo>
                  <a:lnTo>
                    <a:pt x="5570" y="627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1466779" y="2587898"/>
              <a:ext cx="211566" cy="211576"/>
            </a:xfrm>
            <a:custGeom>
              <a:rect b="b" l="l" r="r" t="t"/>
              <a:pathLst>
                <a:path extrusionOk="0" h="1951" w="1951">
                  <a:moveTo>
                    <a:pt x="1950" y="970"/>
                  </a:moveTo>
                  <a:cubicBezTo>
                    <a:pt x="1950" y="1516"/>
                    <a:pt x="1516" y="1950"/>
                    <a:pt x="970" y="1950"/>
                  </a:cubicBezTo>
                  <a:cubicBezTo>
                    <a:pt x="435" y="1950"/>
                    <a:pt x="1" y="1516"/>
                    <a:pt x="1" y="970"/>
                  </a:cubicBezTo>
                  <a:cubicBezTo>
                    <a:pt x="1" y="435"/>
                    <a:pt x="435" y="1"/>
                    <a:pt x="970" y="1"/>
                  </a:cubicBezTo>
                  <a:cubicBezTo>
                    <a:pt x="1516" y="1"/>
                    <a:pt x="1950" y="435"/>
                    <a:pt x="1950" y="9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1506686" y="2627806"/>
              <a:ext cx="131755" cy="131761"/>
            </a:xfrm>
            <a:custGeom>
              <a:rect b="b" l="l" r="r" t="t"/>
              <a:pathLst>
                <a:path extrusionOk="0" h="1215" w="1215">
                  <a:moveTo>
                    <a:pt x="1215" y="602"/>
                  </a:moveTo>
                  <a:cubicBezTo>
                    <a:pt x="1215" y="936"/>
                    <a:pt x="936" y="1215"/>
                    <a:pt x="602" y="1215"/>
                  </a:cubicBezTo>
                  <a:cubicBezTo>
                    <a:pt x="268" y="1215"/>
                    <a:pt x="0" y="936"/>
                    <a:pt x="0" y="602"/>
                  </a:cubicBezTo>
                  <a:cubicBezTo>
                    <a:pt x="0" y="268"/>
                    <a:pt x="268" y="1"/>
                    <a:pt x="602" y="1"/>
                  </a:cubicBezTo>
                  <a:cubicBezTo>
                    <a:pt x="936" y="1"/>
                    <a:pt x="1215" y="268"/>
                    <a:pt x="1215" y="602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929227" y="2240011"/>
              <a:ext cx="553369" cy="642754"/>
            </a:xfrm>
            <a:custGeom>
              <a:rect b="b" l="l" r="r" t="t"/>
              <a:pathLst>
                <a:path extrusionOk="0" h="5927" w="5103">
                  <a:moveTo>
                    <a:pt x="1" y="1"/>
                  </a:moveTo>
                  <a:lnTo>
                    <a:pt x="3098" y="3109"/>
                  </a:lnTo>
                  <a:cubicBezTo>
                    <a:pt x="2953" y="3220"/>
                    <a:pt x="2864" y="3309"/>
                    <a:pt x="2864" y="3387"/>
                  </a:cubicBezTo>
                  <a:cubicBezTo>
                    <a:pt x="2841" y="3699"/>
                    <a:pt x="3966" y="5158"/>
                    <a:pt x="4691" y="5927"/>
                  </a:cubicBezTo>
                  <a:lnTo>
                    <a:pt x="4913" y="5893"/>
                  </a:lnTo>
                  <a:cubicBezTo>
                    <a:pt x="4078" y="5047"/>
                    <a:pt x="3042" y="3599"/>
                    <a:pt x="3042" y="3398"/>
                  </a:cubicBezTo>
                  <a:cubicBezTo>
                    <a:pt x="3098" y="3242"/>
                    <a:pt x="4122" y="2685"/>
                    <a:pt x="5103" y="2229"/>
                  </a:cubicBezTo>
                  <a:cubicBezTo>
                    <a:pt x="5092" y="2229"/>
                    <a:pt x="5092" y="2229"/>
                    <a:pt x="5092" y="2218"/>
                  </a:cubicBezTo>
                  <a:cubicBezTo>
                    <a:pt x="5025" y="2184"/>
                    <a:pt x="4958" y="2151"/>
                    <a:pt x="4891" y="2117"/>
                  </a:cubicBezTo>
                  <a:cubicBezTo>
                    <a:pt x="4345" y="2385"/>
                    <a:pt x="3666" y="2719"/>
                    <a:pt x="3254" y="2997"/>
                  </a:cubicBezTo>
                  <a:lnTo>
                    <a:pt x="302" y="34"/>
                  </a:lnTo>
                  <a:lnTo>
                    <a:pt x="6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713100" y="1953720"/>
              <a:ext cx="379323" cy="328697"/>
            </a:xfrm>
            <a:custGeom>
              <a:rect b="b" l="l" r="r" t="t"/>
              <a:pathLst>
                <a:path extrusionOk="0" h="3031" w="3498">
                  <a:moveTo>
                    <a:pt x="0" y="1"/>
                  </a:moveTo>
                  <a:lnTo>
                    <a:pt x="212" y="2518"/>
                  </a:lnTo>
                  <a:lnTo>
                    <a:pt x="3498" y="3031"/>
                  </a:lnTo>
                  <a:lnTo>
                    <a:pt x="3498" y="3031"/>
                  </a:lnTo>
                  <a:lnTo>
                    <a:pt x="3442" y="15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713100" y="1725446"/>
              <a:ext cx="769490" cy="416863"/>
            </a:xfrm>
            <a:custGeom>
              <a:rect b="b" l="l" r="r" t="t"/>
              <a:pathLst>
                <a:path extrusionOk="0" h="3844" w="7096">
                  <a:moveTo>
                    <a:pt x="7096" y="2273"/>
                  </a:moveTo>
                  <a:lnTo>
                    <a:pt x="3453" y="3844"/>
                  </a:lnTo>
                  <a:lnTo>
                    <a:pt x="0" y="2106"/>
                  </a:lnTo>
                  <a:lnTo>
                    <a:pt x="583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802457" y="1877701"/>
              <a:ext cx="637844" cy="230771"/>
            </a:xfrm>
            <a:custGeom>
              <a:rect b="b" l="l" r="r" t="t"/>
              <a:pathLst>
                <a:path extrusionOk="0" h="2128" w="5882">
                  <a:moveTo>
                    <a:pt x="5782" y="0"/>
                  </a:moveTo>
                  <a:lnTo>
                    <a:pt x="2139" y="1292"/>
                  </a:lnTo>
                  <a:lnTo>
                    <a:pt x="234" y="312"/>
                  </a:lnTo>
                  <a:lnTo>
                    <a:pt x="145" y="346"/>
                  </a:lnTo>
                  <a:lnTo>
                    <a:pt x="0" y="401"/>
                  </a:lnTo>
                  <a:lnTo>
                    <a:pt x="3353" y="2128"/>
                  </a:lnTo>
                  <a:lnTo>
                    <a:pt x="3576" y="2028"/>
                  </a:lnTo>
                  <a:lnTo>
                    <a:pt x="2362" y="1404"/>
                  </a:lnTo>
                  <a:lnTo>
                    <a:pt x="5882" y="156"/>
                  </a:lnTo>
                  <a:lnTo>
                    <a:pt x="5826" y="67"/>
                  </a:lnTo>
                  <a:lnTo>
                    <a:pt x="578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859173" y="2028654"/>
              <a:ext cx="200722" cy="200623"/>
            </a:xfrm>
            <a:custGeom>
              <a:rect b="b" l="l" r="r" t="t"/>
              <a:pathLst>
                <a:path extrusionOk="0" h="1850" w="1851">
                  <a:moveTo>
                    <a:pt x="1850" y="925"/>
                  </a:moveTo>
                  <a:cubicBezTo>
                    <a:pt x="1850" y="1438"/>
                    <a:pt x="1438" y="1850"/>
                    <a:pt x="925" y="1850"/>
                  </a:cubicBezTo>
                  <a:cubicBezTo>
                    <a:pt x="413" y="1850"/>
                    <a:pt x="1" y="1438"/>
                    <a:pt x="1" y="925"/>
                  </a:cubicBezTo>
                  <a:cubicBezTo>
                    <a:pt x="1" y="413"/>
                    <a:pt x="413" y="1"/>
                    <a:pt x="925" y="1"/>
                  </a:cubicBezTo>
                  <a:cubicBezTo>
                    <a:pt x="1438" y="1"/>
                    <a:pt x="1850" y="413"/>
                    <a:pt x="1850" y="9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907538" y="2077020"/>
              <a:ext cx="103994" cy="103999"/>
            </a:xfrm>
            <a:custGeom>
              <a:rect b="b" l="l" r="r" t="t"/>
              <a:pathLst>
                <a:path extrusionOk="0" h="959" w="959">
                  <a:moveTo>
                    <a:pt x="958" y="479"/>
                  </a:moveTo>
                  <a:cubicBezTo>
                    <a:pt x="958" y="746"/>
                    <a:pt x="747" y="958"/>
                    <a:pt x="479" y="958"/>
                  </a:cubicBezTo>
                  <a:cubicBezTo>
                    <a:pt x="212" y="958"/>
                    <a:pt x="0" y="746"/>
                    <a:pt x="0" y="479"/>
                  </a:cubicBezTo>
                  <a:cubicBezTo>
                    <a:pt x="0" y="212"/>
                    <a:pt x="212" y="0"/>
                    <a:pt x="479" y="0"/>
                  </a:cubicBezTo>
                  <a:cubicBezTo>
                    <a:pt x="747" y="0"/>
                    <a:pt x="958" y="212"/>
                    <a:pt x="958" y="479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1416136" y="1582625"/>
              <a:ext cx="1017167" cy="548840"/>
            </a:xfrm>
            <a:custGeom>
              <a:rect b="b" l="l" r="r" t="t"/>
              <a:pathLst>
                <a:path extrusionOk="0" h="5061" w="9380">
                  <a:moveTo>
                    <a:pt x="1859" y="0"/>
                  </a:moveTo>
                  <a:cubicBezTo>
                    <a:pt x="1441" y="0"/>
                    <a:pt x="681" y="134"/>
                    <a:pt x="356" y="1017"/>
                  </a:cubicBezTo>
                  <a:cubicBezTo>
                    <a:pt x="0" y="2008"/>
                    <a:pt x="757" y="2833"/>
                    <a:pt x="1114" y="3144"/>
                  </a:cubicBezTo>
                  <a:cubicBezTo>
                    <a:pt x="1225" y="3245"/>
                    <a:pt x="1348" y="3312"/>
                    <a:pt x="1482" y="3334"/>
                  </a:cubicBezTo>
                  <a:lnTo>
                    <a:pt x="9179" y="5060"/>
                  </a:lnTo>
                  <a:lnTo>
                    <a:pt x="9379" y="3635"/>
                  </a:lnTo>
                  <a:lnTo>
                    <a:pt x="2272" y="81"/>
                  </a:lnTo>
                  <a:cubicBezTo>
                    <a:pt x="2183" y="37"/>
                    <a:pt x="2083" y="3"/>
                    <a:pt x="1972" y="3"/>
                  </a:cubicBezTo>
                  <a:cubicBezTo>
                    <a:pt x="1938" y="1"/>
                    <a:pt x="1900" y="0"/>
                    <a:pt x="18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1484889" y="1586529"/>
              <a:ext cx="948416" cy="515981"/>
            </a:xfrm>
            <a:custGeom>
              <a:rect b="b" l="l" r="r" t="t"/>
              <a:pathLst>
                <a:path extrusionOk="0" h="4758" w="8746">
                  <a:moveTo>
                    <a:pt x="8745" y="3955"/>
                  </a:moveTo>
                  <a:lnTo>
                    <a:pt x="1739" y="335"/>
                  </a:lnTo>
                  <a:cubicBezTo>
                    <a:pt x="1739" y="335"/>
                    <a:pt x="536" y="1"/>
                    <a:pt x="157" y="1148"/>
                  </a:cubicBezTo>
                  <a:cubicBezTo>
                    <a:pt x="1" y="1616"/>
                    <a:pt x="101" y="2017"/>
                    <a:pt x="302" y="2306"/>
                  </a:cubicBezTo>
                  <a:cubicBezTo>
                    <a:pt x="547" y="2630"/>
                    <a:pt x="803" y="2875"/>
                    <a:pt x="1003" y="2919"/>
                  </a:cubicBezTo>
                  <a:lnTo>
                    <a:pt x="8600" y="475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2369133" y="1944068"/>
              <a:ext cx="171661" cy="229687"/>
            </a:xfrm>
            <a:custGeom>
              <a:rect b="b" l="l" r="r" t="t"/>
              <a:pathLst>
                <a:path extrusionOk="0" h="2118" w="1583">
                  <a:moveTo>
                    <a:pt x="1137" y="2117"/>
                  </a:moveTo>
                  <a:lnTo>
                    <a:pt x="1" y="1839"/>
                  </a:lnTo>
                  <a:lnTo>
                    <a:pt x="446" y="1"/>
                  </a:lnTo>
                  <a:lnTo>
                    <a:pt x="1582" y="27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1540520" y="1655391"/>
              <a:ext cx="211458" cy="211468"/>
            </a:xfrm>
            <a:custGeom>
              <a:rect b="b" l="l" r="r" t="t"/>
              <a:pathLst>
                <a:path extrusionOk="0" h="1950" w="1950">
                  <a:moveTo>
                    <a:pt x="1950" y="981"/>
                  </a:moveTo>
                  <a:cubicBezTo>
                    <a:pt x="1950" y="1516"/>
                    <a:pt x="1515" y="1950"/>
                    <a:pt x="969" y="1950"/>
                  </a:cubicBezTo>
                  <a:cubicBezTo>
                    <a:pt x="435" y="1950"/>
                    <a:pt x="0" y="1516"/>
                    <a:pt x="0" y="981"/>
                  </a:cubicBezTo>
                  <a:cubicBezTo>
                    <a:pt x="0" y="435"/>
                    <a:pt x="435" y="1"/>
                    <a:pt x="969" y="1"/>
                  </a:cubicBezTo>
                  <a:cubicBezTo>
                    <a:pt x="1515" y="1"/>
                    <a:pt x="1950" y="435"/>
                    <a:pt x="1950" y="9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1580319" y="1695298"/>
              <a:ext cx="131863" cy="131761"/>
            </a:xfrm>
            <a:custGeom>
              <a:rect b="b" l="l" r="r" t="t"/>
              <a:pathLst>
                <a:path extrusionOk="0" h="1215" w="1216">
                  <a:moveTo>
                    <a:pt x="1215" y="613"/>
                  </a:moveTo>
                  <a:cubicBezTo>
                    <a:pt x="1215" y="947"/>
                    <a:pt x="948" y="1214"/>
                    <a:pt x="602" y="1214"/>
                  </a:cubicBezTo>
                  <a:cubicBezTo>
                    <a:pt x="268" y="1214"/>
                    <a:pt x="1" y="947"/>
                    <a:pt x="1" y="613"/>
                  </a:cubicBezTo>
                  <a:cubicBezTo>
                    <a:pt x="1" y="279"/>
                    <a:pt x="268" y="0"/>
                    <a:pt x="602" y="0"/>
                  </a:cubicBezTo>
                  <a:cubicBezTo>
                    <a:pt x="948" y="0"/>
                    <a:pt x="1215" y="279"/>
                    <a:pt x="1215" y="61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3235603" y="2148268"/>
              <a:ext cx="135442" cy="157137"/>
            </a:xfrm>
            <a:custGeom>
              <a:rect b="b" l="l" r="r" t="t"/>
              <a:pathLst>
                <a:path extrusionOk="0" h="1449" w="1249">
                  <a:moveTo>
                    <a:pt x="947" y="56"/>
                  </a:moveTo>
                  <a:lnTo>
                    <a:pt x="524" y="0"/>
                  </a:lnTo>
                  <a:cubicBezTo>
                    <a:pt x="524" y="0"/>
                    <a:pt x="34" y="78"/>
                    <a:pt x="12" y="680"/>
                  </a:cubicBezTo>
                  <a:cubicBezTo>
                    <a:pt x="1" y="1281"/>
                    <a:pt x="290" y="1437"/>
                    <a:pt x="357" y="1448"/>
                  </a:cubicBezTo>
                  <a:lnTo>
                    <a:pt x="825" y="1415"/>
                  </a:lnTo>
                  <a:cubicBezTo>
                    <a:pt x="825" y="1415"/>
                    <a:pt x="1159" y="1348"/>
                    <a:pt x="1204" y="758"/>
                  </a:cubicBezTo>
                  <a:cubicBezTo>
                    <a:pt x="1248" y="101"/>
                    <a:pt x="947" y="56"/>
                    <a:pt x="947" y="5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3235603" y="2148268"/>
              <a:ext cx="102801" cy="157137"/>
            </a:xfrm>
            <a:custGeom>
              <a:rect b="b" l="l" r="r" t="t"/>
              <a:pathLst>
                <a:path extrusionOk="0" h="1449" w="948">
                  <a:moveTo>
                    <a:pt x="468" y="713"/>
                  </a:moveTo>
                  <a:cubicBezTo>
                    <a:pt x="513" y="89"/>
                    <a:pt x="947" y="56"/>
                    <a:pt x="947" y="56"/>
                  </a:cubicBezTo>
                  <a:lnTo>
                    <a:pt x="524" y="0"/>
                  </a:lnTo>
                  <a:cubicBezTo>
                    <a:pt x="524" y="0"/>
                    <a:pt x="34" y="78"/>
                    <a:pt x="12" y="680"/>
                  </a:cubicBezTo>
                  <a:cubicBezTo>
                    <a:pt x="1" y="1281"/>
                    <a:pt x="290" y="1437"/>
                    <a:pt x="357" y="1448"/>
                  </a:cubicBezTo>
                  <a:lnTo>
                    <a:pt x="825" y="1415"/>
                  </a:lnTo>
                  <a:lnTo>
                    <a:pt x="825" y="1415"/>
                  </a:lnTo>
                  <a:cubicBezTo>
                    <a:pt x="580" y="1359"/>
                    <a:pt x="446" y="1059"/>
                    <a:pt x="468" y="71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42"/>
          <p:cNvSpPr/>
          <p:nvPr/>
        </p:nvSpPr>
        <p:spPr>
          <a:xfrm>
            <a:off x="5442600" y="3631500"/>
            <a:ext cx="2415600" cy="2415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2"/>
          <p:cNvSpPr/>
          <p:nvPr/>
        </p:nvSpPr>
        <p:spPr>
          <a:xfrm>
            <a:off x="5997000" y="-7716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-532225" y="-489600"/>
            <a:ext cx="1682100" cy="16821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/>
          <p:cNvSpPr txBox="1"/>
          <p:nvPr>
            <p:ph idx="1" type="subTitle"/>
          </p:nvPr>
        </p:nvSpPr>
        <p:spPr>
          <a:xfrm>
            <a:off x="4465354" y="119250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4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838525" y="530900"/>
            <a:ext cx="72717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Why did you decide to solve this Problem statement?</a:t>
            </a:r>
            <a:endParaRPr sz="3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755650" y="1665450"/>
            <a:ext cx="47091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600"/>
              <a:buFont typeface="Red Hat Display"/>
              <a:buChar char="-"/>
            </a:pP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the current era, monitoring every video regularly to understand the </a:t>
            </a: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activities</a:t>
            </a: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going inside a bank is impossible</a:t>
            </a:r>
            <a:endParaRPr b="1" sz="1600">
              <a:solidFill>
                <a:srgbClr val="C2C2C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600"/>
              <a:buFont typeface="Red Hat Display"/>
              <a:buChar char="-"/>
            </a:pP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Our system is built to reduce human assistance </a:t>
            </a:r>
            <a:endParaRPr b="1" sz="1600">
              <a:solidFill>
                <a:srgbClr val="C2C2C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600"/>
              <a:buFont typeface="Red Hat Display"/>
              <a:buChar char="-"/>
            </a:pP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 improve the accuracy as manual work may lead to human error</a:t>
            </a:r>
            <a:endParaRPr b="1" sz="1600">
              <a:solidFill>
                <a:srgbClr val="C2C2C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600"/>
              <a:buFont typeface="Red Hat Display"/>
              <a:buChar char="-"/>
            </a:pPr>
            <a:r>
              <a:rPr b="1" lang="en" sz="1600">
                <a:solidFill>
                  <a:srgbClr val="C2C2C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 collect as much data as possible which can then be used for pattern analysis</a:t>
            </a:r>
            <a:endParaRPr b="1" sz="1600">
              <a:solidFill>
                <a:srgbClr val="C2C2C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350618" y="954261"/>
            <a:ext cx="252209" cy="209937"/>
            <a:chOff x="881143" y="983334"/>
            <a:chExt cx="300070" cy="249776"/>
          </a:xfrm>
        </p:grpSpPr>
        <p:sp>
          <p:nvSpPr>
            <p:cNvPr id="225" name="Google Shape;225;p32"/>
            <p:cNvSpPr/>
            <p:nvPr/>
          </p:nvSpPr>
          <p:spPr>
            <a:xfrm>
              <a:off x="881143" y="983334"/>
              <a:ext cx="300070" cy="249776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9525">
              <a:solidFill>
                <a:srgbClr val="1AB6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964000" y="1069474"/>
              <a:ext cx="134365" cy="133959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1AB6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986254" y="1091728"/>
              <a:ext cx="89858" cy="89452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9525">
              <a:solidFill>
                <a:srgbClr val="1AB6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1111960" y="1059591"/>
              <a:ext cx="44946" cy="29682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9525">
              <a:solidFill>
                <a:srgbClr val="1AB6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50" y="1753325"/>
            <a:ext cx="3208098" cy="247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8711325" y="-8020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‹#›</a:t>
            </a:fld>
            <a:endParaRPr b="1" sz="13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4152675" y="514075"/>
            <a:ext cx="2847900" cy="16662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Key Activities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Enhance the bank system by analysis the given video data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Predict future activities using the derived pattern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Improve the security system of the Bank system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524175" y="1518200"/>
            <a:ext cx="3628500" cy="17322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Key Resources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115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3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Bank live feed videos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Bank recorded videos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ATM live feed videos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ATM recorded videos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7000675" y="514100"/>
            <a:ext cx="1660200" cy="34818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Dataset focus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Here, the dataset is the recorded/live video.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This video contains various different data so the system won’t be biased.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524175" y="514100"/>
            <a:ext cx="3628500" cy="10041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User segments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ATM maintenance and security team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Bank maintenance and security team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524175" y="3250425"/>
            <a:ext cx="3628500" cy="13800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Cost Structure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115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3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Storage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Azure cognitive services and tools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3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Site Maintenance Engineers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Server Maintenance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152775" y="3996025"/>
            <a:ext cx="4508100" cy="6342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       </a:t>
            </a: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Revenue Streams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Bank and ATM security systems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3798675" y="1605925"/>
            <a:ext cx="247070" cy="211956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6712604" y="603848"/>
            <a:ext cx="202669" cy="180208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8401083" y="612975"/>
            <a:ext cx="185480" cy="193704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33"/>
          <p:cNvGrpSpPr/>
          <p:nvPr/>
        </p:nvGrpSpPr>
        <p:grpSpPr>
          <a:xfrm>
            <a:off x="8184279" y="4067887"/>
            <a:ext cx="278458" cy="211962"/>
            <a:chOff x="4604550" y="3714775"/>
            <a:chExt cx="439625" cy="319075"/>
          </a:xfrm>
        </p:grpSpPr>
        <p:sp>
          <p:nvSpPr>
            <p:cNvPr id="246" name="Google Shape;246;p33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33"/>
          <p:cNvGrpSpPr/>
          <p:nvPr/>
        </p:nvGrpSpPr>
        <p:grpSpPr>
          <a:xfrm>
            <a:off x="3831820" y="3362910"/>
            <a:ext cx="213938" cy="267403"/>
            <a:chOff x="1959600" y="4980625"/>
            <a:chExt cx="364150" cy="464000"/>
          </a:xfrm>
        </p:grpSpPr>
        <p:sp>
          <p:nvSpPr>
            <p:cNvPr id="249" name="Google Shape;249;p33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C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/>
          <p:nvPr/>
        </p:nvSpPr>
        <p:spPr>
          <a:xfrm>
            <a:off x="3831823" y="603847"/>
            <a:ext cx="213914" cy="211940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0" y="0"/>
            <a:ext cx="9144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Business Model 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4152675" y="2180275"/>
            <a:ext cx="2847900" cy="1815900"/>
          </a:xfrm>
          <a:prstGeom prst="rect">
            <a:avLst/>
          </a:prstGeom>
          <a:noFill/>
          <a:ln cap="flat" cmpd="sng" w="9525">
            <a:solidFill>
              <a:srgbClr val="FFC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Future Enhancements </a:t>
            </a:r>
            <a:endParaRPr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Check whether the shutter is closed or not 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Alert sent to the security team when no security is found outside the ATM 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200"/>
              <a:buFont typeface="Red Hat Text"/>
              <a:buChar char="●"/>
            </a:pPr>
            <a:r>
              <a:rPr lang="en" sz="1200">
                <a:solidFill>
                  <a:srgbClr val="E8E8E8"/>
                </a:solidFill>
                <a:latin typeface="Red Hat Text"/>
                <a:ea typeface="Red Hat Text"/>
                <a:cs typeface="Red Hat Text"/>
                <a:sym typeface="Red Hat Text"/>
              </a:rPr>
              <a:t>Check whether the machines are working properly or not</a:t>
            </a:r>
            <a:endParaRPr sz="1200">
              <a:solidFill>
                <a:srgbClr val="E8E8E8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533450" y="2205050"/>
            <a:ext cx="467124" cy="4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613" y="11088"/>
            <a:ext cx="467124" cy="4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4041325" y="173300"/>
            <a:ext cx="39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52625" y="2856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Existing model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267" name="Google Shape;267;p34"/>
          <p:cNvSpPr txBox="1"/>
          <p:nvPr>
            <p:ph idx="1" type="subTitle"/>
          </p:nvPr>
        </p:nvSpPr>
        <p:spPr>
          <a:xfrm>
            <a:off x="55900" y="2373876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268" name="Google Shape;268;p34"/>
          <p:cNvSpPr txBox="1"/>
          <p:nvPr>
            <p:ph idx="2" type="subTitle"/>
          </p:nvPr>
        </p:nvSpPr>
        <p:spPr>
          <a:xfrm>
            <a:off x="163750" y="2873725"/>
            <a:ext cx="36417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400"/>
              <a:buChar char="●"/>
            </a:pPr>
            <a:r>
              <a:rPr lang="en">
                <a:solidFill>
                  <a:srgbClr val="E8E8E8"/>
                </a:solidFill>
              </a:rPr>
              <a:t>Focuses on </a:t>
            </a:r>
            <a:r>
              <a:rPr lang="en">
                <a:solidFill>
                  <a:srgbClr val="E8E8E8"/>
                </a:solidFill>
              </a:rPr>
              <a:t>anomaly</a:t>
            </a:r>
            <a:r>
              <a:rPr lang="en">
                <a:solidFill>
                  <a:srgbClr val="E8E8E8"/>
                </a:solidFill>
              </a:rPr>
              <a:t> detection</a:t>
            </a:r>
            <a:endParaRPr>
              <a:solidFill>
                <a:srgbClr val="E8E8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400"/>
              <a:buChar char="●"/>
            </a:pPr>
            <a:r>
              <a:rPr lang="en">
                <a:solidFill>
                  <a:srgbClr val="E8E8E8"/>
                </a:solidFill>
              </a:rPr>
              <a:t>Used to find unusual pattern</a:t>
            </a:r>
            <a:endParaRPr>
              <a:solidFill>
                <a:srgbClr val="E8E8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400"/>
              <a:buChar char="●"/>
            </a:pPr>
            <a:r>
              <a:rPr lang="en">
                <a:solidFill>
                  <a:srgbClr val="E8E8E8"/>
                </a:solidFill>
              </a:rPr>
              <a:t>Enhances the security system</a:t>
            </a:r>
            <a:endParaRPr>
              <a:solidFill>
                <a:srgbClr val="E8E8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400"/>
              <a:buChar char="●"/>
            </a:pPr>
            <a:r>
              <a:rPr lang="en">
                <a:solidFill>
                  <a:srgbClr val="E8E8E8"/>
                </a:solidFill>
              </a:rPr>
              <a:t>Feedzai’s Anomaly Detection-based Fraud Detection Platform</a:t>
            </a:r>
            <a:endParaRPr>
              <a:solidFill>
                <a:srgbClr val="E8E8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1400"/>
              <a:buChar char="●"/>
            </a:pPr>
            <a:r>
              <a:rPr lang="en">
                <a:solidFill>
                  <a:srgbClr val="E8E8E8"/>
                </a:solidFill>
              </a:rPr>
              <a:t>Ayasdi’s Anti Money-laundering Solution</a:t>
            </a:r>
            <a:endParaRPr>
              <a:solidFill>
                <a:srgbClr val="E8E8E8"/>
              </a:solidFill>
            </a:endParaRPr>
          </a:p>
        </p:txBody>
      </p:sp>
      <p:sp>
        <p:nvSpPr>
          <p:cNvPr id="269" name="Google Shape;269;p34"/>
          <p:cNvSpPr txBox="1"/>
          <p:nvPr>
            <p:ph idx="3" type="subTitle"/>
          </p:nvPr>
        </p:nvSpPr>
        <p:spPr>
          <a:xfrm>
            <a:off x="3564125" y="2450076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270" name="Google Shape;270;p34"/>
          <p:cNvSpPr txBox="1"/>
          <p:nvPr>
            <p:ph idx="4" type="subTitle"/>
          </p:nvPr>
        </p:nvSpPr>
        <p:spPr>
          <a:xfrm>
            <a:off x="3564125" y="2873675"/>
            <a:ext cx="30186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 focus on analysing the video to get meaningful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the retrieved data to predict future behavior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enhance the security system</a:t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999625" y="1240238"/>
            <a:ext cx="911100" cy="9111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4419588" y="1240238"/>
            <a:ext cx="911100" cy="91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1231327" y="1473063"/>
            <a:ext cx="447696" cy="445475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651302" y="1473063"/>
            <a:ext cx="447696" cy="445475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300" y="2070925"/>
            <a:ext cx="1659469" cy="1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850" y="3675500"/>
            <a:ext cx="1659475" cy="1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700" y="398575"/>
            <a:ext cx="3303475" cy="1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6723125" y="3328925"/>
            <a:ext cx="33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Tampering of Camera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6995300" y="108975"/>
            <a:ext cx="33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Count of People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6919100" y="1718950"/>
            <a:ext cx="33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Face Recognition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Azure tools or resources</a:t>
            </a:r>
            <a:endParaRPr sz="3000"/>
          </a:p>
        </p:txBody>
      </p:sp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API</a:t>
            </a:r>
            <a:endParaRPr/>
          </a:p>
        </p:txBody>
      </p:sp>
      <p:sp>
        <p:nvSpPr>
          <p:cNvPr id="287" name="Google Shape;287;p35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8E8"/>
                </a:solidFill>
              </a:rPr>
              <a:t>Can be used to detect and identify faces from the database</a:t>
            </a:r>
            <a:endParaRPr>
              <a:solidFill>
                <a:srgbClr val="E8E8E8"/>
              </a:solidFill>
            </a:endParaRPr>
          </a:p>
        </p:txBody>
      </p:sp>
      <p:sp>
        <p:nvSpPr>
          <p:cNvPr id="288" name="Google Shape;288;p35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 VISION</a:t>
            </a:r>
            <a:endParaRPr/>
          </a:p>
        </p:txBody>
      </p:sp>
      <p:sp>
        <p:nvSpPr>
          <p:cNvPr id="289" name="Google Shape;289;p35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8E8"/>
                </a:solidFill>
              </a:rPr>
              <a:t>Can be used to get the number of people at any given time</a:t>
            </a:r>
            <a:endParaRPr>
              <a:solidFill>
                <a:srgbClr val="E8E8E8"/>
              </a:solidFill>
            </a:endParaRPr>
          </a:p>
        </p:txBody>
      </p:sp>
      <p:sp>
        <p:nvSpPr>
          <p:cNvPr id="290" name="Google Shape;290;p35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AI &amp; ML</a:t>
            </a:r>
            <a:endParaRPr/>
          </a:p>
        </p:txBody>
      </p:sp>
      <p:sp>
        <p:nvSpPr>
          <p:cNvPr id="291" name="Google Shape;291;p35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8E8"/>
                </a:solidFill>
              </a:rPr>
              <a:t>Can be used to check for tampering of cameras</a:t>
            </a:r>
            <a:endParaRPr>
              <a:solidFill>
                <a:srgbClr val="E8E8E8"/>
              </a:solidFill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75" y="1577831"/>
            <a:ext cx="1122975" cy="11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088" y="1330325"/>
            <a:ext cx="1995821" cy="112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5"/>
          <p:cNvGrpSpPr/>
          <p:nvPr/>
        </p:nvGrpSpPr>
        <p:grpSpPr>
          <a:xfrm>
            <a:off x="6419330" y="1377848"/>
            <a:ext cx="1322943" cy="1322943"/>
            <a:chOff x="2687876" y="879297"/>
            <a:chExt cx="1170954" cy="1170954"/>
          </a:xfrm>
        </p:grpSpPr>
        <p:sp>
          <p:nvSpPr>
            <p:cNvPr id="295" name="Google Shape;295;p35"/>
            <p:cNvSpPr/>
            <p:nvPr/>
          </p:nvSpPr>
          <p:spPr>
            <a:xfrm>
              <a:off x="2687876" y="879297"/>
              <a:ext cx="1170954" cy="1170954"/>
            </a:xfrm>
            <a:custGeom>
              <a:rect b="b" l="l" r="r" t="t"/>
              <a:pathLst>
                <a:path extrusionOk="0" h="17055" w="17055">
                  <a:moveTo>
                    <a:pt x="8222" y="17054"/>
                  </a:moveTo>
                  <a:cubicBezTo>
                    <a:pt x="8021" y="17043"/>
                    <a:pt x="7809" y="17032"/>
                    <a:pt x="7609" y="17010"/>
                  </a:cubicBezTo>
                  <a:lnTo>
                    <a:pt x="7743" y="15673"/>
                  </a:lnTo>
                  <a:cubicBezTo>
                    <a:pt x="7921" y="15695"/>
                    <a:pt x="8099" y="15706"/>
                    <a:pt x="8277" y="15706"/>
                  </a:cubicBezTo>
                  <a:close/>
                  <a:moveTo>
                    <a:pt x="8845" y="17054"/>
                  </a:moveTo>
                  <a:lnTo>
                    <a:pt x="8801" y="15706"/>
                  </a:lnTo>
                  <a:cubicBezTo>
                    <a:pt x="8968" y="15706"/>
                    <a:pt x="9146" y="15684"/>
                    <a:pt x="9324" y="15673"/>
                  </a:cubicBezTo>
                  <a:lnTo>
                    <a:pt x="9469" y="17010"/>
                  </a:lnTo>
                  <a:cubicBezTo>
                    <a:pt x="9257" y="17032"/>
                    <a:pt x="9057" y="17043"/>
                    <a:pt x="8845" y="17054"/>
                  </a:cubicBezTo>
                  <a:close/>
                  <a:moveTo>
                    <a:pt x="6985" y="16921"/>
                  </a:moveTo>
                  <a:cubicBezTo>
                    <a:pt x="6785" y="16887"/>
                    <a:pt x="6584" y="16843"/>
                    <a:pt x="6384" y="16787"/>
                  </a:cubicBezTo>
                  <a:lnTo>
                    <a:pt x="6718" y="15484"/>
                  </a:lnTo>
                  <a:cubicBezTo>
                    <a:pt x="6885" y="15528"/>
                    <a:pt x="7063" y="15562"/>
                    <a:pt x="7230" y="15595"/>
                  </a:cubicBezTo>
                  <a:close/>
                  <a:moveTo>
                    <a:pt x="10082" y="16921"/>
                  </a:moveTo>
                  <a:lnTo>
                    <a:pt x="9837" y="15595"/>
                  </a:lnTo>
                  <a:cubicBezTo>
                    <a:pt x="10015" y="15562"/>
                    <a:pt x="10182" y="15528"/>
                    <a:pt x="10349" y="15484"/>
                  </a:cubicBezTo>
                  <a:lnTo>
                    <a:pt x="10694" y="16776"/>
                  </a:lnTo>
                  <a:cubicBezTo>
                    <a:pt x="10494" y="16831"/>
                    <a:pt x="10282" y="16876"/>
                    <a:pt x="10082" y="16921"/>
                  </a:cubicBezTo>
                  <a:close/>
                  <a:moveTo>
                    <a:pt x="5782" y="16609"/>
                  </a:moveTo>
                  <a:cubicBezTo>
                    <a:pt x="5582" y="16542"/>
                    <a:pt x="5392" y="16464"/>
                    <a:pt x="5203" y="16386"/>
                  </a:cubicBezTo>
                  <a:lnTo>
                    <a:pt x="5726" y="15149"/>
                  </a:lnTo>
                  <a:cubicBezTo>
                    <a:pt x="5882" y="15216"/>
                    <a:pt x="6049" y="15283"/>
                    <a:pt x="6217" y="15339"/>
                  </a:cubicBezTo>
                  <a:close/>
                  <a:moveTo>
                    <a:pt x="11285" y="16597"/>
                  </a:moveTo>
                  <a:lnTo>
                    <a:pt x="10850" y="15328"/>
                  </a:lnTo>
                  <a:cubicBezTo>
                    <a:pt x="11017" y="15272"/>
                    <a:pt x="11185" y="15205"/>
                    <a:pt x="11340" y="15138"/>
                  </a:cubicBezTo>
                  <a:lnTo>
                    <a:pt x="11864" y="16375"/>
                  </a:lnTo>
                  <a:cubicBezTo>
                    <a:pt x="11675" y="16464"/>
                    <a:pt x="11485" y="16531"/>
                    <a:pt x="11285" y="16597"/>
                  </a:cubicBezTo>
                  <a:close/>
                  <a:moveTo>
                    <a:pt x="4635" y="16118"/>
                  </a:moveTo>
                  <a:cubicBezTo>
                    <a:pt x="4457" y="16029"/>
                    <a:pt x="4267" y="15929"/>
                    <a:pt x="4089" y="15818"/>
                  </a:cubicBezTo>
                  <a:lnTo>
                    <a:pt x="4791" y="14670"/>
                  </a:lnTo>
                  <a:cubicBezTo>
                    <a:pt x="4947" y="14760"/>
                    <a:pt x="5091" y="14849"/>
                    <a:pt x="5247" y="14927"/>
                  </a:cubicBezTo>
                  <a:close/>
                  <a:moveTo>
                    <a:pt x="12432" y="16118"/>
                  </a:moveTo>
                  <a:lnTo>
                    <a:pt x="11819" y="14915"/>
                  </a:lnTo>
                  <a:cubicBezTo>
                    <a:pt x="11975" y="14838"/>
                    <a:pt x="12120" y="14748"/>
                    <a:pt x="12276" y="14659"/>
                  </a:cubicBezTo>
                  <a:lnTo>
                    <a:pt x="12978" y="15807"/>
                  </a:lnTo>
                  <a:cubicBezTo>
                    <a:pt x="12800" y="15918"/>
                    <a:pt x="12610" y="16018"/>
                    <a:pt x="12432" y="16118"/>
                  </a:cubicBezTo>
                  <a:close/>
                  <a:moveTo>
                    <a:pt x="3577" y="15472"/>
                  </a:moveTo>
                  <a:cubicBezTo>
                    <a:pt x="3409" y="15350"/>
                    <a:pt x="3242" y="15227"/>
                    <a:pt x="3075" y="15094"/>
                  </a:cubicBezTo>
                  <a:lnTo>
                    <a:pt x="3944" y="14058"/>
                  </a:lnTo>
                  <a:cubicBezTo>
                    <a:pt x="4078" y="14169"/>
                    <a:pt x="4211" y="14281"/>
                    <a:pt x="4356" y="14381"/>
                  </a:cubicBezTo>
                  <a:close/>
                  <a:moveTo>
                    <a:pt x="13490" y="15461"/>
                  </a:moveTo>
                  <a:lnTo>
                    <a:pt x="12711" y="14370"/>
                  </a:lnTo>
                  <a:cubicBezTo>
                    <a:pt x="12855" y="14269"/>
                    <a:pt x="12989" y="14158"/>
                    <a:pt x="13123" y="14047"/>
                  </a:cubicBezTo>
                  <a:lnTo>
                    <a:pt x="13980" y="15083"/>
                  </a:lnTo>
                  <a:cubicBezTo>
                    <a:pt x="13824" y="15216"/>
                    <a:pt x="13657" y="15339"/>
                    <a:pt x="13490" y="15461"/>
                  </a:cubicBezTo>
                  <a:close/>
                  <a:moveTo>
                    <a:pt x="2619" y="14682"/>
                  </a:moveTo>
                  <a:cubicBezTo>
                    <a:pt x="2463" y="14537"/>
                    <a:pt x="2318" y="14381"/>
                    <a:pt x="2184" y="14236"/>
                  </a:cubicBezTo>
                  <a:lnTo>
                    <a:pt x="3187" y="13334"/>
                  </a:lnTo>
                  <a:cubicBezTo>
                    <a:pt x="3298" y="13456"/>
                    <a:pt x="3421" y="13590"/>
                    <a:pt x="3543" y="13712"/>
                  </a:cubicBezTo>
                  <a:close/>
                  <a:moveTo>
                    <a:pt x="14448" y="14670"/>
                  </a:moveTo>
                  <a:lnTo>
                    <a:pt x="13513" y="13701"/>
                  </a:lnTo>
                  <a:cubicBezTo>
                    <a:pt x="13635" y="13579"/>
                    <a:pt x="13758" y="13456"/>
                    <a:pt x="13880" y="13323"/>
                  </a:cubicBezTo>
                  <a:lnTo>
                    <a:pt x="14883" y="14225"/>
                  </a:lnTo>
                  <a:cubicBezTo>
                    <a:pt x="14738" y="14370"/>
                    <a:pt x="14593" y="14526"/>
                    <a:pt x="14448" y="14670"/>
                  </a:cubicBezTo>
                  <a:close/>
                  <a:moveTo>
                    <a:pt x="1783" y="13757"/>
                  </a:moveTo>
                  <a:cubicBezTo>
                    <a:pt x="1661" y="13590"/>
                    <a:pt x="1538" y="13423"/>
                    <a:pt x="1427" y="13245"/>
                  </a:cubicBezTo>
                  <a:lnTo>
                    <a:pt x="2541" y="12498"/>
                  </a:lnTo>
                  <a:cubicBezTo>
                    <a:pt x="2641" y="12643"/>
                    <a:pt x="2741" y="12788"/>
                    <a:pt x="2853" y="12933"/>
                  </a:cubicBezTo>
                  <a:close/>
                  <a:moveTo>
                    <a:pt x="15273" y="13746"/>
                  </a:moveTo>
                  <a:lnTo>
                    <a:pt x="14214" y="12922"/>
                  </a:lnTo>
                  <a:cubicBezTo>
                    <a:pt x="14326" y="12777"/>
                    <a:pt x="14426" y="12632"/>
                    <a:pt x="14515" y="12498"/>
                  </a:cubicBezTo>
                  <a:lnTo>
                    <a:pt x="15640" y="13233"/>
                  </a:lnTo>
                  <a:cubicBezTo>
                    <a:pt x="15529" y="13412"/>
                    <a:pt x="15406" y="13579"/>
                    <a:pt x="15273" y="13746"/>
                  </a:cubicBezTo>
                  <a:close/>
                  <a:moveTo>
                    <a:pt x="1093" y="12721"/>
                  </a:moveTo>
                  <a:cubicBezTo>
                    <a:pt x="992" y="12532"/>
                    <a:pt x="903" y="12354"/>
                    <a:pt x="814" y="12164"/>
                  </a:cubicBezTo>
                  <a:lnTo>
                    <a:pt x="2028" y="11596"/>
                  </a:lnTo>
                  <a:cubicBezTo>
                    <a:pt x="2095" y="11752"/>
                    <a:pt x="2184" y="11908"/>
                    <a:pt x="2262" y="12053"/>
                  </a:cubicBezTo>
                  <a:close/>
                  <a:moveTo>
                    <a:pt x="15963" y="12699"/>
                  </a:moveTo>
                  <a:lnTo>
                    <a:pt x="14794" y="12042"/>
                  </a:lnTo>
                  <a:cubicBezTo>
                    <a:pt x="14883" y="11897"/>
                    <a:pt x="14961" y="11741"/>
                    <a:pt x="15039" y="11574"/>
                  </a:cubicBezTo>
                  <a:lnTo>
                    <a:pt x="16253" y="12153"/>
                  </a:lnTo>
                  <a:cubicBezTo>
                    <a:pt x="16164" y="12331"/>
                    <a:pt x="16063" y="12521"/>
                    <a:pt x="15963" y="12699"/>
                  </a:cubicBezTo>
                  <a:close/>
                  <a:moveTo>
                    <a:pt x="569" y="11596"/>
                  </a:moveTo>
                  <a:cubicBezTo>
                    <a:pt x="491" y="11396"/>
                    <a:pt x="424" y="11195"/>
                    <a:pt x="369" y="11006"/>
                  </a:cubicBezTo>
                  <a:lnTo>
                    <a:pt x="1649" y="10616"/>
                  </a:lnTo>
                  <a:cubicBezTo>
                    <a:pt x="1705" y="10783"/>
                    <a:pt x="1761" y="10950"/>
                    <a:pt x="1817" y="11106"/>
                  </a:cubicBezTo>
                  <a:close/>
                  <a:moveTo>
                    <a:pt x="16498" y="11574"/>
                  </a:moveTo>
                  <a:lnTo>
                    <a:pt x="15239" y="11095"/>
                  </a:lnTo>
                  <a:cubicBezTo>
                    <a:pt x="15306" y="10928"/>
                    <a:pt x="15362" y="10761"/>
                    <a:pt x="15406" y="10605"/>
                  </a:cubicBezTo>
                  <a:lnTo>
                    <a:pt x="16698" y="10983"/>
                  </a:lnTo>
                  <a:cubicBezTo>
                    <a:pt x="16632" y="11184"/>
                    <a:pt x="16565" y="11384"/>
                    <a:pt x="16498" y="11574"/>
                  </a:cubicBezTo>
                  <a:close/>
                  <a:moveTo>
                    <a:pt x="201" y="10404"/>
                  </a:moveTo>
                  <a:cubicBezTo>
                    <a:pt x="157" y="10193"/>
                    <a:pt x="123" y="9992"/>
                    <a:pt x="90" y="9792"/>
                  </a:cubicBezTo>
                  <a:lnTo>
                    <a:pt x="1427" y="9591"/>
                  </a:lnTo>
                  <a:cubicBezTo>
                    <a:pt x="1449" y="9758"/>
                    <a:pt x="1482" y="9936"/>
                    <a:pt x="1516" y="10103"/>
                  </a:cubicBezTo>
                  <a:close/>
                  <a:moveTo>
                    <a:pt x="16854" y="10382"/>
                  </a:moveTo>
                  <a:lnTo>
                    <a:pt x="15540" y="10092"/>
                  </a:lnTo>
                  <a:cubicBezTo>
                    <a:pt x="15573" y="9925"/>
                    <a:pt x="15607" y="9747"/>
                    <a:pt x="15640" y="9580"/>
                  </a:cubicBezTo>
                  <a:lnTo>
                    <a:pt x="16966" y="9769"/>
                  </a:lnTo>
                  <a:cubicBezTo>
                    <a:pt x="16932" y="9970"/>
                    <a:pt x="16899" y="10181"/>
                    <a:pt x="16854" y="10382"/>
                  </a:cubicBezTo>
                  <a:close/>
                  <a:moveTo>
                    <a:pt x="23" y="9168"/>
                  </a:moveTo>
                  <a:cubicBezTo>
                    <a:pt x="12" y="8967"/>
                    <a:pt x="1" y="8756"/>
                    <a:pt x="1" y="8544"/>
                  </a:cubicBezTo>
                  <a:lnTo>
                    <a:pt x="1349" y="8544"/>
                  </a:lnTo>
                  <a:cubicBezTo>
                    <a:pt x="1349" y="8722"/>
                    <a:pt x="1349" y="8900"/>
                    <a:pt x="1360" y="9067"/>
                  </a:cubicBezTo>
                  <a:close/>
                  <a:moveTo>
                    <a:pt x="17033" y="9157"/>
                  </a:moveTo>
                  <a:lnTo>
                    <a:pt x="15696" y="9056"/>
                  </a:lnTo>
                  <a:cubicBezTo>
                    <a:pt x="15707" y="8878"/>
                    <a:pt x="15707" y="8700"/>
                    <a:pt x="15707" y="8533"/>
                  </a:cubicBezTo>
                  <a:lnTo>
                    <a:pt x="15707" y="8499"/>
                  </a:lnTo>
                  <a:lnTo>
                    <a:pt x="17055" y="8488"/>
                  </a:lnTo>
                  <a:lnTo>
                    <a:pt x="17055" y="8533"/>
                  </a:lnTo>
                  <a:cubicBezTo>
                    <a:pt x="17055" y="8733"/>
                    <a:pt x="17044" y="8945"/>
                    <a:pt x="17033" y="9157"/>
                  </a:cubicBezTo>
                  <a:close/>
                  <a:moveTo>
                    <a:pt x="1360" y="8020"/>
                  </a:moveTo>
                  <a:lnTo>
                    <a:pt x="23" y="7931"/>
                  </a:lnTo>
                  <a:cubicBezTo>
                    <a:pt x="34" y="7720"/>
                    <a:pt x="57" y="7508"/>
                    <a:pt x="90" y="7308"/>
                  </a:cubicBezTo>
                  <a:lnTo>
                    <a:pt x="1416" y="7497"/>
                  </a:lnTo>
                  <a:cubicBezTo>
                    <a:pt x="1393" y="7675"/>
                    <a:pt x="1371" y="7842"/>
                    <a:pt x="1360" y="8020"/>
                  </a:cubicBezTo>
                  <a:close/>
                  <a:moveTo>
                    <a:pt x="15685" y="7976"/>
                  </a:moveTo>
                  <a:cubicBezTo>
                    <a:pt x="15674" y="7798"/>
                    <a:pt x="15651" y="7631"/>
                    <a:pt x="15629" y="7452"/>
                  </a:cubicBezTo>
                  <a:lnTo>
                    <a:pt x="16955" y="7252"/>
                  </a:lnTo>
                  <a:cubicBezTo>
                    <a:pt x="16988" y="7463"/>
                    <a:pt x="17010" y="7664"/>
                    <a:pt x="17033" y="7876"/>
                  </a:cubicBezTo>
                  <a:close/>
                  <a:moveTo>
                    <a:pt x="1516" y="6985"/>
                  </a:moveTo>
                  <a:lnTo>
                    <a:pt x="201" y="6695"/>
                  </a:lnTo>
                  <a:cubicBezTo>
                    <a:pt x="246" y="6494"/>
                    <a:pt x="291" y="6294"/>
                    <a:pt x="357" y="6093"/>
                  </a:cubicBezTo>
                  <a:lnTo>
                    <a:pt x="1638" y="6472"/>
                  </a:lnTo>
                  <a:cubicBezTo>
                    <a:pt x="1594" y="6639"/>
                    <a:pt x="1549" y="6817"/>
                    <a:pt x="1516" y="6985"/>
                  </a:cubicBezTo>
                  <a:close/>
                  <a:moveTo>
                    <a:pt x="15529" y="6940"/>
                  </a:moveTo>
                  <a:cubicBezTo>
                    <a:pt x="15495" y="6773"/>
                    <a:pt x="15451" y="6595"/>
                    <a:pt x="15395" y="6428"/>
                  </a:cubicBezTo>
                  <a:lnTo>
                    <a:pt x="16687" y="6038"/>
                  </a:lnTo>
                  <a:cubicBezTo>
                    <a:pt x="16743" y="6238"/>
                    <a:pt x="16799" y="6439"/>
                    <a:pt x="16843" y="6639"/>
                  </a:cubicBezTo>
                  <a:close/>
                  <a:moveTo>
                    <a:pt x="1805" y="5982"/>
                  </a:moveTo>
                  <a:lnTo>
                    <a:pt x="558" y="5503"/>
                  </a:lnTo>
                  <a:cubicBezTo>
                    <a:pt x="625" y="5314"/>
                    <a:pt x="703" y="5113"/>
                    <a:pt x="792" y="4924"/>
                  </a:cubicBezTo>
                  <a:lnTo>
                    <a:pt x="2017" y="5492"/>
                  </a:lnTo>
                  <a:cubicBezTo>
                    <a:pt x="1939" y="5659"/>
                    <a:pt x="1872" y="5815"/>
                    <a:pt x="1805" y="5982"/>
                  </a:cubicBezTo>
                  <a:close/>
                  <a:moveTo>
                    <a:pt x="15228" y="5937"/>
                  </a:moveTo>
                  <a:cubicBezTo>
                    <a:pt x="15161" y="5770"/>
                    <a:pt x="15094" y="5614"/>
                    <a:pt x="15016" y="5458"/>
                  </a:cubicBezTo>
                  <a:lnTo>
                    <a:pt x="16231" y="4879"/>
                  </a:lnTo>
                  <a:cubicBezTo>
                    <a:pt x="16320" y="5069"/>
                    <a:pt x="16409" y="5258"/>
                    <a:pt x="16487" y="5447"/>
                  </a:cubicBezTo>
                  <a:close/>
                  <a:moveTo>
                    <a:pt x="2251" y="5035"/>
                  </a:moveTo>
                  <a:lnTo>
                    <a:pt x="1081" y="4378"/>
                  </a:lnTo>
                  <a:cubicBezTo>
                    <a:pt x="1182" y="4189"/>
                    <a:pt x="1293" y="4010"/>
                    <a:pt x="1404" y="3843"/>
                  </a:cubicBezTo>
                  <a:lnTo>
                    <a:pt x="2529" y="4578"/>
                  </a:lnTo>
                  <a:cubicBezTo>
                    <a:pt x="2429" y="4723"/>
                    <a:pt x="2340" y="4879"/>
                    <a:pt x="2251" y="5035"/>
                  </a:cubicBezTo>
                  <a:close/>
                  <a:moveTo>
                    <a:pt x="14782" y="4991"/>
                  </a:moveTo>
                  <a:cubicBezTo>
                    <a:pt x="14693" y="4835"/>
                    <a:pt x="14604" y="4690"/>
                    <a:pt x="14504" y="4545"/>
                  </a:cubicBezTo>
                  <a:lnTo>
                    <a:pt x="15618" y="3799"/>
                  </a:lnTo>
                  <a:cubicBezTo>
                    <a:pt x="15740" y="3966"/>
                    <a:pt x="15841" y="4144"/>
                    <a:pt x="15952" y="4322"/>
                  </a:cubicBezTo>
                  <a:close/>
                  <a:moveTo>
                    <a:pt x="2830" y="4155"/>
                  </a:moveTo>
                  <a:lnTo>
                    <a:pt x="1761" y="3331"/>
                  </a:lnTo>
                  <a:cubicBezTo>
                    <a:pt x="1895" y="3175"/>
                    <a:pt x="2028" y="3008"/>
                    <a:pt x="2162" y="2852"/>
                  </a:cubicBezTo>
                  <a:lnTo>
                    <a:pt x="3164" y="3754"/>
                  </a:lnTo>
                  <a:cubicBezTo>
                    <a:pt x="3053" y="3877"/>
                    <a:pt x="2942" y="4010"/>
                    <a:pt x="2830" y="4155"/>
                  </a:cubicBezTo>
                  <a:close/>
                  <a:moveTo>
                    <a:pt x="14192" y="4122"/>
                  </a:moveTo>
                  <a:cubicBezTo>
                    <a:pt x="14092" y="3977"/>
                    <a:pt x="13980" y="3843"/>
                    <a:pt x="13858" y="3721"/>
                  </a:cubicBezTo>
                  <a:lnTo>
                    <a:pt x="14860" y="2819"/>
                  </a:lnTo>
                  <a:cubicBezTo>
                    <a:pt x="14994" y="2974"/>
                    <a:pt x="15128" y="3130"/>
                    <a:pt x="15261" y="3297"/>
                  </a:cubicBezTo>
                  <a:close/>
                  <a:moveTo>
                    <a:pt x="3532" y="3375"/>
                  </a:moveTo>
                  <a:lnTo>
                    <a:pt x="2596" y="2406"/>
                  </a:lnTo>
                  <a:cubicBezTo>
                    <a:pt x="2741" y="2262"/>
                    <a:pt x="2897" y="2117"/>
                    <a:pt x="3053" y="1994"/>
                  </a:cubicBezTo>
                  <a:lnTo>
                    <a:pt x="3922" y="3019"/>
                  </a:lnTo>
                  <a:cubicBezTo>
                    <a:pt x="3788" y="3130"/>
                    <a:pt x="3655" y="3253"/>
                    <a:pt x="3532" y="3375"/>
                  </a:cubicBezTo>
                  <a:close/>
                  <a:moveTo>
                    <a:pt x="13490" y="3342"/>
                  </a:moveTo>
                  <a:cubicBezTo>
                    <a:pt x="13368" y="3220"/>
                    <a:pt x="13234" y="3108"/>
                    <a:pt x="13100" y="2997"/>
                  </a:cubicBezTo>
                  <a:lnTo>
                    <a:pt x="13958" y="1961"/>
                  </a:lnTo>
                  <a:cubicBezTo>
                    <a:pt x="14114" y="2083"/>
                    <a:pt x="14270" y="2228"/>
                    <a:pt x="14426" y="2373"/>
                  </a:cubicBezTo>
                  <a:close/>
                  <a:moveTo>
                    <a:pt x="4334" y="2696"/>
                  </a:moveTo>
                  <a:lnTo>
                    <a:pt x="3543" y="1604"/>
                  </a:lnTo>
                  <a:cubicBezTo>
                    <a:pt x="3710" y="1482"/>
                    <a:pt x="3888" y="1370"/>
                    <a:pt x="4067" y="1259"/>
                  </a:cubicBezTo>
                  <a:lnTo>
                    <a:pt x="4768" y="2406"/>
                  </a:lnTo>
                  <a:cubicBezTo>
                    <a:pt x="4624" y="2495"/>
                    <a:pt x="4479" y="2596"/>
                    <a:pt x="4334" y="2696"/>
                  </a:cubicBezTo>
                  <a:close/>
                  <a:moveTo>
                    <a:pt x="12688" y="2674"/>
                  </a:moveTo>
                  <a:cubicBezTo>
                    <a:pt x="12543" y="2573"/>
                    <a:pt x="12399" y="2473"/>
                    <a:pt x="12243" y="2384"/>
                  </a:cubicBezTo>
                  <a:lnTo>
                    <a:pt x="12944" y="1237"/>
                  </a:lnTo>
                  <a:cubicBezTo>
                    <a:pt x="13123" y="1337"/>
                    <a:pt x="13301" y="1460"/>
                    <a:pt x="13468" y="1582"/>
                  </a:cubicBezTo>
                  <a:close/>
                  <a:moveTo>
                    <a:pt x="5225" y="2150"/>
                  </a:moveTo>
                  <a:lnTo>
                    <a:pt x="4601" y="958"/>
                  </a:lnTo>
                  <a:cubicBezTo>
                    <a:pt x="4791" y="858"/>
                    <a:pt x="4980" y="769"/>
                    <a:pt x="5169" y="691"/>
                  </a:cubicBezTo>
                  <a:lnTo>
                    <a:pt x="5693" y="1927"/>
                  </a:lnTo>
                  <a:cubicBezTo>
                    <a:pt x="5537" y="1994"/>
                    <a:pt x="5381" y="2072"/>
                    <a:pt x="5225" y="2150"/>
                  </a:cubicBezTo>
                  <a:close/>
                  <a:moveTo>
                    <a:pt x="11786" y="2128"/>
                  </a:moveTo>
                  <a:cubicBezTo>
                    <a:pt x="11630" y="2050"/>
                    <a:pt x="11474" y="1972"/>
                    <a:pt x="11318" y="1905"/>
                  </a:cubicBezTo>
                  <a:lnTo>
                    <a:pt x="11831" y="669"/>
                  </a:lnTo>
                  <a:cubicBezTo>
                    <a:pt x="12031" y="747"/>
                    <a:pt x="12220" y="836"/>
                    <a:pt x="12399" y="936"/>
                  </a:cubicBezTo>
                  <a:close/>
                  <a:moveTo>
                    <a:pt x="6183" y="1738"/>
                  </a:moveTo>
                  <a:lnTo>
                    <a:pt x="5749" y="468"/>
                  </a:lnTo>
                  <a:cubicBezTo>
                    <a:pt x="5949" y="401"/>
                    <a:pt x="6150" y="335"/>
                    <a:pt x="6350" y="290"/>
                  </a:cubicBezTo>
                  <a:lnTo>
                    <a:pt x="6684" y="1582"/>
                  </a:lnTo>
                  <a:cubicBezTo>
                    <a:pt x="6517" y="1627"/>
                    <a:pt x="6350" y="1682"/>
                    <a:pt x="6183" y="1738"/>
                  </a:cubicBezTo>
                  <a:close/>
                  <a:moveTo>
                    <a:pt x="10828" y="1727"/>
                  </a:moveTo>
                  <a:cubicBezTo>
                    <a:pt x="10661" y="1671"/>
                    <a:pt x="10494" y="1615"/>
                    <a:pt x="10316" y="1571"/>
                  </a:cubicBezTo>
                  <a:lnTo>
                    <a:pt x="10661" y="268"/>
                  </a:lnTo>
                  <a:cubicBezTo>
                    <a:pt x="10861" y="323"/>
                    <a:pt x="11062" y="379"/>
                    <a:pt x="11251" y="446"/>
                  </a:cubicBezTo>
                  <a:close/>
                  <a:moveTo>
                    <a:pt x="7197" y="1471"/>
                  </a:moveTo>
                  <a:lnTo>
                    <a:pt x="6952" y="145"/>
                  </a:lnTo>
                  <a:cubicBezTo>
                    <a:pt x="7152" y="112"/>
                    <a:pt x="7364" y="78"/>
                    <a:pt x="7564" y="56"/>
                  </a:cubicBezTo>
                  <a:lnTo>
                    <a:pt x="7720" y="1393"/>
                  </a:lnTo>
                  <a:cubicBezTo>
                    <a:pt x="7542" y="1415"/>
                    <a:pt x="7375" y="1437"/>
                    <a:pt x="7197" y="1471"/>
                  </a:cubicBezTo>
                  <a:close/>
                  <a:moveTo>
                    <a:pt x="9803" y="1460"/>
                  </a:moveTo>
                  <a:cubicBezTo>
                    <a:pt x="9636" y="1426"/>
                    <a:pt x="9469" y="1404"/>
                    <a:pt x="9291" y="1393"/>
                  </a:cubicBezTo>
                  <a:lnTo>
                    <a:pt x="9436" y="45"/>
                  </a:lnTo>
                  <a:cubicBezTo>
                    <a:pt x="9636" y="67"/>
                    <a:pt x="9848" y="101"/>
                    <a:pt x="10048" y="134"/>
                  </a:cubicBezTo>
                  <a:close/>
                  <a:moveTo>
                    <a:pt x="8244" y="1348"/>
                  </a:moveTo>
                  <a:lnTo>
                    <a:pt x="8188" y="11"/>
                  </a:lnTo>
                  <a:cubicBezTo>
                    <a:pt x="8300" y="0"/>
                    <a:pt x="8411" y="0"/>
                    <a:pt x="8533" y="0"/>
                  </a:cubicBezTo>
                  <a:cubicBezTo>
                    <a:pt x="8623" y="0"/>
                    <a:pt x="8712" y="0"/>
                    <a:pt x="8812" y="11"/>
                  </a:cubicBezTo>
                  <a:lnTo>
                    <a:pt x="8767" y="1348"/>
                  </a:lnTo>
                  <a:cubicBezTo>
                    <a:pt x="8678" y="1348"/>
                    <a:pt x="8600" y="1348"/>
                    <a:pt x="8511" y="1348"/>
                  </a:cubicBezTo>
                  <a:cubicBezTo>
                    <a:pt x="8422" y="1348"/>
                    <a:pt x="8333" y="1348"/>
                    <a:pt x="8244" y="134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35"/>
            <p:cNvGrpSpPr/>
            <p:nvPr/>
          </p:nvGrpSpPr>
          <p:grpSpPr>
            <a:xfrm>
              <a:off x="2807960" y="998627"/>
              <a:ext cx="930805" cy="932320"/>
              <a:chOff x="2807960" y="998627"/>
              <a:chExt cx="930805" cy="932320"/>
            </a:xfrm>
          </p:grpSpPr>
          <p:sp>
            <p:nvSpPr>
              <p:cNvPr id="297" name="Google Shape;297;p35"/>
              <p:cNvSpPr/>
              <p:nvPr/>
            </p:nvSpPr>
            <p:spPr>
              <a:xfrm>
                <a:off x="3687478" y="1568359"/>
                <a:ext cx="36800" cy="36800"/>
              </a:xfrm>
              <a:custGeom>
                <a:rect b="b" l="l" r="r" t="t"/>
                <a:pathLst>
                  <a:path extrusionOk="0" h="536" w="536">
                    <a:moveTo>
                      <a:pt x="201" y="491"/>
                    </a:moveTo>
                    <a:cubicBezTo>
                      <a:pt x="79" y="457"/>
                      <a:pt x="1" y="324"/>
                      <a:pt x="34" y="201"/>
                    </a:cubicBezTo>
                    <a:cubicBezTo>
                      <a:pt x="67" y="79"/>
                      <a:pt x="201" y="1"/>
                      <a:pt x="335" y="34"/>
                    </a:cubicBezTo>
                    <a:cubicBezTo>
                      <a:pt x="468" y="56"/>
                      <a:pt x="535" y="190"/>
                      <a:pt x="502" y="324"/>
                    </a:cubicBezTo>
                    <a:cubicBezTo>
                      <a:pt x="457" y="457"/>
                      <a:pt x="324" y="535"/>
                      <a:pt x="201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3657680" y="1645601"/>
                <a:ext cx="38311" cy="37556"/>
              </a:xfrm>
              <a:custGeom>
                <a:rect b="b" l="l" r="r" t="t"/>
                <a:pathLst>
                  <a:path extrusionOk="0" h="547" w="558">
                    <a:moveTo>
                      <a:pt x="156" y="480"/>
                    </a:moveTo>
                    <a:cubicBezTo>
                      <a:pt x="45" y="413"/>
                      <a:pt x="0" y="268"/>
                      <a:pt x="56" y="157"/>
                    </a:cubicBezTo>
                    <a:cubicBezTo>
                      <a:pt x="112" y="45"/>
                      <a:pt x="256" y="1"/>
                      <a:pt x="379" y="45"/>
                    </a:cubicBezTo>
                    <a:cubicBezTo>
                      <a:pt x="501" y="101"/>
                      <a:pt x="557" y="246"/>
                      <a:pt x="490" y="368"/>
                    </a:cubicBezTo>
                    <a:cubicBezTo>
                      <a:pt x="424" y="491"/>
                      <a:pt x="279" y="546"/>
                      <a:pt x="156" y="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3614082" y="1715976"/>
                <a:ext cx="38311" cy="37556"/>
              </a:xfrm>
              <a:custGeom>
                <a:rect b="b" l="l" r="r" t="t"/>
                <a:pathLst>
                  <a:path extrusionOk="0" h="547" w="558">
                    <a:moveTo>
                      <a:pt x="123" y="457"/>
                    </a:moveTo>
                    <a:cubicBezTo>
                      <a:pt x="23" y="379"/>
                      <a:pt x="0" y="223"/>
                      <a:pt x="89" y="123"/>
                    </a:cubicBezTo>
                    <a:cubicBezTo>
                      <a:pt x="167" y="34"/>
                      <a:pt x="312" y="0"/>
                      <a:pt x="412" y="78"/>
                    </a:cubicBezTo>
                    <a:cubicBezTo>
                      <a:pt x="524" y="145"/>
                      <a:pt x="557" y="312"/>
                      <a:pt x="468" y="413"/>
                    </a:cubicBezTo>
                    <a:cubicBezTo>
                      <a:pt x="379" y="524"/>
                      <a:pt x="223" y="546"/>
                      <a:pt x="123" y="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3559018" y="1777907"/>
                <a:ext cx="36732" cy="36800"/>
              </a:xfrm>
              <a:custGeom>
                <a:rect b="b" l="l" r="r" t="t"/>
                <a:pathLst>
                  <a:path extrusionOk="0" h="536" w="535">
                    <a:moveTo>
                      <a:pt x="78" y="424"/>
                    </a:moveTo>
                    <a:cubicBezTo>
                      <a:pt x="0" y="324"/>
                      <a:pt x="11" y="168"/>
                      <a:pt x="101" y="90"/>
                    </a:cubicBezTo>
                    <a:cubicBezTo>
                      <a:pt x="201" y="12"/>
                      <a:pt x="346" y="1"/>
                      <a:pt x="446" y="101"/>
                    </a:cubicBezTo>
                    <a:cubicBezTo>
                      <a:pt x="535" y="190"/>
                      <a:pt x="535" y="357"/>
                      <a:pt x="424" y="446"/>
                    </a:cubicBezTo>
                    <a:cubicBezTo>
                      <a:pt x="323" y="535"/>
                      <a:pt x="167" y="524"/>
                      <a:pt x="78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3492487" y="1827616"/>
                <a:ext cx="37487" cy="37556"/>
              </a:xfrm>
              <a:custGeom>
                <a:rect b="b" l="l" r="r" t="t"/>
                <a:pathLst>
                  <a:path extrusionOk="0" h="547" w="546">
                    <a:moveTo>
                      <a:pt x="67" y="391"/>
                    </a:moveTo>
                    <a:cubicBezTo>
                      <a:pt x="0" y="279"/>
                      <a:pt x="34" y="134"/>
                      <a:pt x="145" y="68"/>
                    </a:cubicBezTo>
                    <a:cubicBezTo>
                      <a:pt x="256" y="1"/>
                      <a:pt x="401" y="23"/>
                      <a:pt x="479" y="134"/>
                    </a:cubicBezTo>
                    <a:cubicBezTo>
                      <a:pt x="546" y="246"/>
                      <a:pt x="524" y="402"/>
                      <a:pt x="401" y="480"/>
                    </a:cubicBezTo>
                    <a:cubicBezTo>
                      <a:pt x="279" y="547"/>
                      <a:pt x="134" y="513"/>
                      <a:pt x="67" y="3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3418267" y="1865103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45" y="346"/>
                    </a:moveTo>
                    <a:cubicBezTo>
                      <a:pt x="1" y="223"/>
                      <a:pt x="68" y="90"/>
                      <a:pt x="190" y="45"/>
                    </a:cubicBezTo>
                    <a:cubicBezTo>
                      <a:pt x="301" y="1"/>
                      <a:pt x="446" y="56"/>
                      <a:pt x="502" y="168"/>
                    </a:cubicBezTo>
                    <a:cubicBezTo>
                      <a:pt x="547" y="290"/>
                      <a:pt x="491" y="435"/>
                      <a:pt x="368" y="491"/>
                    </a:cubicBezTo>
                    <a:cubicBezTo>
                      <a:pt x="235" y="546"/>
                      <a:pt x="90" y="480"/>
                      <a:pt x="45" y="3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3339516" y="1888036"/>
                <a:ext cx="35977" cy="36800"/>
              </a:xfrm>
              <a:custGeom>
                <a:rect b="b" l="l" r="r" t="t"/>
                <a:pathLst>
                  <a:path extrusionOk="0" h="536" w="524">
                    <a:moveTo>
                      <a:pt x="23" y="313"/>
                    </a:moveTo>
                    <a:cubicBezTo>
                      <a:pt x="0" y="179"/>
                      <a:pt x="90" y="68"/>
                      <a:pt x="212" y="34"/>
                    </a:cubicBezTo>
                    <a:cubicBezTo>
                      <a:pt x="346" y="1"/>
                      <a:pt x="468" y="90"/>
                      <a:pt x="502" y="212"/>
                    </a:cubicBezTo>
                    <a:cubicBezTo>
                      <a:pt x="524" y="346"/>
                      <a:pt x="446" y="480"/>
                      <a:pt x="301" y="502"/>
                    </a:cubicBezTo>
                    <a:cubicBezTo>
                      <a:pt x="167" y="535"/>
                      <a:pt x="45" y="435"/>
                      <a:pt x="23" y="3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3257675" y="1897236"/>
                <a:ext cx="34466" cy="33711"/>
              </a:xfrm>
              <a:custGeom>
                <a:rect b="b" l="l" r="r" t="t"/>
                <a:pathLst>
                  <a:path extrusionOk="0" h="491" w="502">
                    <a:moveTo>
                      <a:pt x="12" y="245"/>
                    </a:moveTo>
                    <a:cubicBezTo>
                      <a:pt x="12" y="123"/>
                      <a:pt x="123" y="12"/>
                      <a:pt x="246" y="12"/>
                    </a:cubicBezTo>
                    <a:cubicBezTo>
                      <a:pt x="379" y="0"/>
                      <a:pt x="491" y="112"/>
                      <a:pt x="491" y="245"/>
                    </a:cubicBezTo>
                    <a:cubicBezTo>
                      <a:pt x="502" y="379"/>
                      <a:pt x="390" y="479"/>
                      <a:pt x="246" y="490"/>
                    </a:cubicBezTo>
                    <a:cubicBezTo>
                      <a:pt x="112" y="490"/>
                      <a:pt x="1" y="379"/>
                      <a:pt x="12" y="2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3173568" y="1888791"/>
                <a:ext cx="35977" cy="36045"/>
              </a:xfrm>
              <a:custGeom>
                <a:rect b="b" l="l" r="r" t="t"/>
                <a:pathLst>
                  <a:path extrusionOk="0" h="525" w="524">
                    <a:moveTo>
                      <a:pt x="34" y="224"/>
                    </a:moveTo>
                    <a:cubicBezTo>
                      <a:pt x="67" y="90"/>
                      <a:pt x="190" y="1"/>
                      <a:pt x="312" y="23"/>
                    </a:cubicBezTo>
                    <a:cubicBezTo>
                      <a:pt x="446" y="45"/>
                      <a:pt x="524" y="168"/>
                      <a:pt x="513" y="302"/>
                    </a:cubicBezTo>
                    <a:cubicBezTo>
                      <a:pt x="490" y="435"/>
                      <a:pt x="368" y="524"/>
                      <a:pt x="234" y="491"/>
                    </a:cubicBezTo>
                    <a:cubicBezTo>
                      <a:pt x="89" y="469"/>
                      <a:pt x="0" y="346"/>
                      <a:pt x="34" y="2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3093237" y="1865859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56" y="179"/>
                    </a:moveTo>
                    <a:cubicBezTo>
                      <a:pt x="112" y="56"/>
                      <a:pt x="246" y="1"/>
                      <a:pt x="368" y="45"/>
                    </a:cubicBezTo>
                    <a:cubicBezTo>
                      <a:pt x="480" y="90"/>
                      <a:pt x="546" y="235"/>
                      <a:pt x="502" y="357"/>
                    </a:cubicBezTo>
                    <a:cubicBezTo>
                      <a:pt x="457" y="480"/>
                      <a:pt x="324" y="546"/>
                      <a:pt x="190" y="491"/>
                    </a:cubicBezTo>
                    <a:cubicBezTo>
                      <a:pt x="67" y="446"/>
                      <a:pt x="1" y="301"/>
                      <a:pt x="56" y="1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3019086" y="1829126"/>
                <a:ext cx="37487" cy="38311"/>
              </a:xfrm>
              <a:custGeom>
                <a:rect b="b" l="l" r="r" t="t"/>
                <a:pathLst>
                  <a:path extrusionOk="0" h="558" w="546">
                    <a:moveTo>
                      <a:pt x="67" y="146"/>
                    </a:moveTo>
                    <a:cubicBezTo>
                      <a:pt x="145" y="34"/>
                      <a:pt x="290" y="1"/>
                      <a:pt x="401" y="68"/>
                    </a:cubicBezTo>
                    <a:cubicBezTo>
                      <a:pt x="501" y="146"/>
                      <a:pt x="546" y="279"/>
                      <a:pt x="479" y="402"/>
                    </a:cubicBezTo>
                    <a:cubicBezTo>
                      <a:pt x="412" y="513"/>
                      <a:pt x="267" y="558"/>
                      <a:pt x="145" y="480"/>
                    </a:cubicBezTo>
                    <a:cubicBezTo>
                      <a:pt x="34" y="402"/>
                      <a:pt x="0" y="246"/>
                      <a:pt x="67" y="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2953311" y="1779417"/>
                <a:ext cx="36732" cy="37556"/>
              </a:xfrm>
              <a:custGeom>
                <a:rect b="b" l="l" r="r" t="t"/>
                <a:pathLst>
                  <a:path extrusionOk="0" h="547" w="535">
                    <a:moveTo>
                      <a:pt x="89" y="101"/>
                    </a:moveTo>
                    <a:cubicBezTo>
                      <a:pt x="190" y="12"/>
                      <a:pt x="334" y="1"/>
                      <a:pt x="423" y="90"/>
                    </a:cubicBezTo>
                    <a:cubicBezTo>
                      <a:pt x="513" y="190"/>
                      <a:pt x="535" y="324"/>
                      <a:pt x="446" y="435"/>
                    </a:cubicBezTo>
                    <a:cubicBezTo>
                      <a:pt x="368" y="536"/>
                      <a:pt x="201" y="547"/>
                      <a:pt x="100" y="447"/>
                    </a:cubicBezTo>
                    <a:cubicBezTo>
                      <a:pt x="0" y="357"/>
                      <a:pt x="0" y="201"/>
                      <a:pt x="89" y="1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2896667" y="1718242"/>
                <a:ext cx="36800" cy="37556"/>
              </a:xfrm>
              <a:custGeom>
                <a:rect b="b" l="l" r="r" t="t"/>
                <a:pathLst>
                  <a:path extrusionOk="0" h="547" w="536">
                    <a:moveTo>
                      <a:pt x="135" y="79"/>
                    </a:moveTo>
                    <a:cubicBezTo>
                      <a:pt x="246" y="1"/>
                      <a:pt x="391" y="23"/>
                      <a:pt x="469" y="123"/>
                    </a:cubicBezTo>
                    <a:cubicBezTo>
                      <a:pt x="536" y="235"/>
                      <a:pt x="524" y="380"/>
                      <a:pt x="424" y="458"/>
                    </a:cubicBezTo>
                    <a:cubicBezTo>
                      <a:pt x="324" y="547"/>
                      <a:pt x="168" y="536"/>
                      <a:pt x="79" y="424"/>
                    </a:cubicBezTo>
                    <a:cubicBezTo>
                      <a:pt x="1" y="302"/>
                      <a:pt x="23" y="146"/>
                      <a:pt x="135" y="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2852314" y="1647935"/>
                <a:ext cx="38311" cy="37487"/>
              </a:xfrm>
              <a:custGeom>
                <a:rect b="b" l="l" r="r" t="t"/>
                <a:pathLst>
                  <a:path extrusionOk="0" h="546" w="558">
                    <a:moveTo>
                      <a:pt x="179" y="56"/>
                    </a:moveTo>
                    <a:cubicBezTo>
                      <a:pt x="302" y="0"/>
                      <a:pt x="435" y="45"/>
                      <a:pt x="491" y="167"/>
                    </a:cubicBezTo>
                    <a:cubicBezTo>
                      <a:pt x="558" y="279"/>
                      <a:pt x="513" y="423"/>
                      <a:pt x="391" y="479"/>
                    </a:cubicBezTo>
                    <a:cubicBezTo>
                      <a:pt x="279" y="546"/>
                      <a:pt x="134" y="501"/>
                      <a:pt x="68" y="379"/>
                    </a:cubicBezTo>
                    <a:cubicBezTo>
                      <a:pt x="1" y="256"/>
                      <a:pt x="57" y="111"/>
                      <a:pt x="179" y="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2822516" y="1571449"/>
                <a:ext cx="37556" cy="36732"/>
              </a:xfrm>
              <a:custGeom>
                <a:rect b="b" l="l" r="r" t="t"/>
                <a:pathLst>
                  <a:path extrusionOk="0" h="535" w="547">
                    <a:moveTo>
                      <a:pt x="212" y="22"/>
                    </a:moveTo>
                    <a:cubicBezTo>
                      <a:pt x="346" y="0"/>
                      <a:pt x="468" y="67"/>
                      <a:pt x="502" y="190"/>
                    </a:cubicBezTo>
                    <a:cubicBezTo>
                      <a:pt x="546" y="312"/>
                      <a:pt x="468" y="446"/>
                      <a:pt x="346" y="490"/>
                    </a:cubicBezTo>
                    <a:cubicBezTo>
                      <a:pt x="223" y="535"/>
                      <a:pt x="90" y="457"/>
                      <a:pt x="45" y="323"/>
                    </a:cubicBezTo>
                    <a:cubicBezTo>
                      <a:pt x="0" y="190"/>
                      <a:pt x="90" y="56"/>
                      <a:pt x="212" y="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2807960" y="1491118"/>
                <a:ext cx="35290" cy="34466"/>
              </a:xfrm>
              <a:custGeom>
                <a:rect b="b" l="l" r="r" t="t"/>
                <a:pathLst>
                  <a:path extrusionOk="0" h="502" w="514">
                    <a:moveTo>
                      <a:pt x="246" y="1"/>
                    </a:moveTo>
                    <a:cubicBezTo>
                      <a:pt x="379" y="1"/>
                      <a:pt x="480" y="90"/>
                      <a:pt x="502" y="223"/>
                    </a:cubicBezTo>
                    <a:cubicBezTo>
                      <a:pt x="513" y="346"/>
                      <a:pt x="424" y="468"/>
                      <a:pt x="290" y="480"/>
                    </a:cubicBezTo>
                    <a:cubicBezTo>
                      <a:pt x="157" y="502"/>
                      <a:pt x="34" y="402"/>
                      <a:pt x="23" y="268"/>
                    </a:cubicBezTo>
                    <a:cubicBezTo>
                      <a:pt x="1" y="123"/>
                      <a:pt x="112" y="12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2808716" y="1407011"/>
                <a:ext cx="34535" cy="35221"/>
              </a:xfrm>
              <a:custGeom>
                <a:rect b="b" l="l" r="r" t="t"/>
                <a:pathLst>
                  <a:path extrusionOk="0" h="513" w="503">
                    <a:moveTo>
                      <a:pt x="268" y="23"/>
                    </a:moveTo>
                    <a:cubicBezTo>
                      <a:pt x="402" y="34"/>
                      <a:pt x="502" y="156"/>
                      <a:pt x="491" y="279"/>
                    </a:cubicBezTo>
                    <a:cubicBezTo>
                      <a:pt x="480" y="412"/>
                      <a:pt x="357" y="513"/>
                      <a:pt x="235" y="502"/>
                    </a:cubicBezTo>
                    <a:cubicBezTo>
                      <a:pt x="101" y="490"/>
                      <a:pt x="1" y="379"/>
                      <a:pt x="12" y="234"/>
                    </a:cubicBezTo>
                    <a:cubicBezTo>
                      <a:pt x="23" y="101"/>
                      <a:pt x="135" y="0"/>
                      <a:pt x="268" y="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2822516" y="1324414"/>
                <a:ext cx="36800" cy="36732"/>
              </a:xfrm>
              <a:custGeom>
                <a:rect b="b" l="l" r="r" t="t"/>
                <a:pathLst>
                  <a:path extrusionOk="0" h="535" w="536">
                    <a:moveTo>
                      <a:pt x="335" y="45"/>
                    </a:moveTo>
                    <a:cubicBezTo>
                      <a:pt x="457" y="78"/>
                      <a:pt x="535" y="212"/>
                      <a:pt x="502" y="334"/>
                    </a:cubicBezTo>
                    <a:cubicBezTo>
                      <a:pt x="457" y="468"/>
                      <a:pt x="323" y="535"/>
                      <a:pt x="201" y="513"/>
                    </a:cubicBezTo>
                    <a:cubicBezTo>
                      <a:pt x="67" y="479"/>
                      <a:pt x="0" y="346"/>
                      <a:pt x="34" y="212"/>
                    </a:cubicBezTo>
                    <a:cubicBezTo>
                      <a:pt x="67" y="78"/>
                      <a:pt x="201" y="0"/>
                      <a:pt x="335" y="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2850803" y="1246417"/>
                <a:ext cx="38311" cy="38311"/>
              </a:xfrm>
              <a:custGeom>
                <a:rect b="b" l="l" r="r" t="t"/>
                <a:pathLst>
                  <a:path extrusionOk="0" h="558" w="558">
                    <a:moveTo>
                      <a:pt x="390" y="67"/>
                    </a:moveTo>
                    <a:cubicBezTo>
                      <a:pt x="513" y="134"/>
                      <a:pt x="557" y="279"/>
                      <a:pt x="502" y="390"/>
                    </a:cubicBezTo>
                    <a:cubicBezTo>
                      <a:pt x="435" y="501"/>
                      <a:pt x="290" y="557"/>
                      <a:pt x="179" y="501"/>
                    </a:cubicBezTo>
                    <a:cubicBezTo>
                      <a:pt x="56" y="446"/>
                      <a:pt x="1" y="301"/>
                      <a:pt x="67" y="178"/>
                    </a:cubicBezTo>
                    <a:cubicBezTo>
                      <a:pt x="134" y="56"/>
                      <a:pt x="279" y="0"/>
                      <a:pt x="390" y="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2894402" y="1176042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435" y="89"/>
                    </a:moveTo>
                    <a:cubicBezTo>
                      <a:pt x="535" y="167"/>
                      <a:pt x="546" y="323"/>
                      <a:pt x="468" y="424"/>
                    </a:cubicBezTo>
                    <a:cubicBezTo>
                      <a:pt x="390" y="524"/>
                      <a:pt x="246" y="546"/>
                      <a:pt x="134" y="468"/>
                    </a:cubicBezTo>
                    <a:cubicBezTo>
                      <a:pt x="34" y="401"/>
                      <a:pt x="0" y="245"/>
                      <a:pt x="90" y="134"/>
                    </a:cubicBezTo>
                    <a:cubicBezTo>
                      <a:pt x="179" y="23"/>
                      <a:pt x="323" y="0"/>
                      <a:pt x="435" y="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2950976" y="1114866"/>
                <a:ext cx="36800" cy="36732"/>
              </a:xfrm>
              <a:custGeom>
                <a:rect b="b" l="l" r="r" t="t"/>
                <a:pathLst>
                  <a:path extrusionOk="0" h="535" w="536">
                    <a:moveTo>
                      <a:pt x="446" y="112"/>
                    </a:moveTo>
                    <a:cubicBezTo>
                      <a:pt x="535" y="212"/>
                      <a:pt x="524" y="368"/>
                      <a:pt x="424" y="446"/>
                    </a:cubicBezTo>
                    <a:cubicBezTo>
                      <a:pt x="324" y="535"/>
                      <a:pt x="190" y="535"/>
                      <a:pt x="90" y="446"/>
                    </a:cubicBezTo>
                    <a:cubicBezTo>
                      <a:pt x="1" y="345"/>
                      <a:pt x="1" y="190"/>
                      <a:pt x="101" y="100"/>
                    </a:cubicBezTo>
                    <a:cubicBezTo>
                      <a:pt x="212" y="0"/>
                      <a:pt x="368" y="11"/>
                      <a:pt x="446" y="1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3016751" y="1064333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480" y="157"/>
                    </a:moveTo>
                    <a:cubicBezTo>
                      <a:pt x="547" y="268"/>
                      <a:pt x="513" y="413"/>
                      <a:pt x="402" y="480"/>
                    </a:cubicBezTo>
                    <a:cubicBezTo>
                      <a:pt x="290" y="547"/>
                      <a:pt x="146" y="525"/>
                      <a:pt x="68" y="413"/>
                    </a:cubicBezTo>
                    <a:cubicBezTo>
                      <a:pt x="1" y="302"/>
                      <a:pt x="23" y="146"/>
                      <a:pt x="146" y="68"/>
                    </a:cubicBezTo>
                    <a:cubicBezTo>
                      <a:pt x="268" y="1"/>
                      <a:pt x="413" y="46"/>
                      <a:pt x="48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3090216" y="1027669"/>
                <a:ext cx="38242" cy="37556"/>
              </a:xfrm>
              <a:custGeom>
                <a:rect b="b" l="l" r="r" t="t"/>
                <a:pathLst>
                  <a:path extrusionOk="0" h="547" w="557">
                    <a:moveTo>
                      <a:pt x="512" y="190"/>
                    </a:moveTo>
                    <a:cubicBezTo>
                      <a:pt x="557" y="312"/>
                      <a:pt x="490" y="446"/>
                      <a:pt x="368" y="490"/>
                    </a:cubicBezTo>
                    <a:cubicBezTo>
                      <a:pt x="245" y="546"/>
                      <a:pt x="111" y="490"/>
                      <a:pt x="56" y="368"/>
                    </a:cubicBezTo>
                    <a:cubicBezTo>
                      <a:pt x="0" y="245"/>
                      <a:pt x="67" y="101"/>
                      <a:pt x="189" y="45"/>
                    </a:cubicBezTo>
                    <a:cubicBezTo>
                      <a:pt x="323" y="0"/>
                      <a:pt x="468" y="67"/>
                      <a:pt x="512" y="1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3170478" y="1004737"/>
                <a:ext cx="36800" cy="36732"/>
              </a:xfrm>
              <a:custGeom>
                <a:rect b="b" l="l" r="r" t="t"/>
                <a:pathLst>
                  <a:path extrusionOk="0" h="535" w="536">
                    <a:moveTo>
                      <a:pt x="513" y="223"/>
                    </a:moveTo>
                    <a:cubicBezTo>
                      <a:pt x="535" y="368"/>
                      <a:pt x="446" y="468"/>
                      <a:pt x="313" y="501"/>
                    </a:cubicBezTo>
                    <a:cubicBezTo>
                      <a:pt x="190" y="535"/>
                      <a:pt x="67" y="446"/>
                      <a:pt x="34" y="323"/>
                    </a:cubicBezTo>
                    <a:cubicBezTo>
                      <a:pt x="1" y="190"/>
                      <a:pt x="90" y="67"/>
                      <a:pt x="223" y="34"/>
                    </a:cubicBezTo>
                    <a:cubicBezTo>
                      <a:pt x="368" y="0"/>
                      <a:pt x="491" y="100"/>
                      <a:pt x="513" y="2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254585" y="998627"/>
                <a:ext cx="34535" cy="33711"/>
              </a:xfrm>
              <a:custGeom>
                <a:rect b="b" l="l" r="r" t="t"/>
                <a:pathLst>
                  <a:path extrusionOk="0" h="491" w="503">
                    <a:moveTo>
                      <a:pt x="491" y="245"/>
                    </a:moveTo>
                    <a:cubicBezTo>
                      <a:pt x="491" y="379"/>
                      <a:pt x="380" y="479"/>
                      <a:pt x="246" y="479"/>
                    </a:cubicBezTo>
                    <a:cubicBezTo>
                      <a:pt x="123" y="490"/>
                      <a:pt x="12" y="379"/>
                      <a:pt x="12" y="245"/>
                    </a:cubicBezTo>
                    <a:cubicBezTo>
                      <a:pt x="1" y="123"/>
                      <a:pt x="112" y="11"/>
                      <a:pt x="246" y="0"/>
                    </a:cubicBezTo>
                    <a:cubicBezTo>
                      <a:pt x="391" y="0"/>
                      <a:pt x="502" y="111"/>
                      <a:pt x="491" y="2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3336426" y="1004737"/>
                <a:ext cx="36045" cy="35977"/>
              </a:xfrm>
              <a:custGeom>
                <a:rect b="b" l="l" r="r" t="t"/>
                <a:pathLst>
                  <a:path extrusionOk="0" h="524" w="525">
                    <a:moveTo>
                      <a:pt x="502" y="312"/>
                    </a:moveTo>
                    <a:cubicBezTo>
                      <a:pt x="469" y="435"/>
                      <a:pt x="346" y="524"/>
                      <a:pt x="224" y="501"/>
                    </a:cubicBezTo>
                    <a:cubicBezTo>
                      <a:pt x="90" y="479"/>
                      <a:pt x="1" y="357"/>
                      <a:pt x="23" y="223"/>
                    </a:cubicBezTo>
                    <a:cubicBezTo>
                      <a:pt x="45" y="89"/>
                      <a:pt x="168" y="0"/>
                      <a:pt x="302" y="34"/>
                    </a:cubicBezTo>
                    <a:cubicBezTo>
                      <a:pt x="446" y="56"/>
                      <a:pt x="524" y="178"/>
                      <a:pt x="502" y="3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3416002" y="1026159"/>
                <a:ext cx="37556" cy="37487"/>
              </a:xfrm>
              <a:custGeom>
                <a:rect b="b" l="l" r="r" t="t"/>
                <a:pathLst>
                  <a:path extrusionOk="0" h="546" w="547">
                    <a:moveTo>
                      <a:pt x="490" y="368"/>
                    </a:moveTo>
                    <a:cubicBezTo>
                      <a:pt x="435" y="490"/>
                      <a:pt x="301" y="546"/>
                      <a:pt x="179" y="501"/>
                    </a:cubicBezTo>
                    <a:cubicBezTo>
                      <a:pt x="56" y="457"/>
                      <a:pt x="0" y="312"/>
                      <a:pt x="45" y="189"/>
                    </a:cubicBezTo>
                    <a:cubicBezTo>
                      <a:pt x="78" y="67"/>
                      <a:pt x="223" y="0"/>
                      <a:pt x="357" y="56"/>
                    </a:cubicBezTo>
                    <a:cubicBezTo>
                      <a:pt x="479" y="100"/>
                      <a:pt x="546" y="245"/>
                      <a:pt x="490" y="3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3490153" y="1062068"/>
                <a:ext cx="37556" cy="38311"/>
              </a:xfrm>
              <a:custGeom>
                <a:rect b="b" l="l" r="r" t="t"/>
                <a:pathLst>
                  <a:path extrusionOk="0" h="558" w="547">
                    <a:moveTo>
                      <a:pt x="469" y="424"/>
                    </a:moveTo>
                    <a:cubicBezTo>
                      <a:pt x="402" y="524"/>
                      <a:pt x="246" y="558"/>
                      <a:pt x="146" y="491"/>
                    </a:cubicBezTo>
                    <a:cubicBezTo>
                      <a:pt x="34" y="424"/>
                      <a:pt x="1" y="279"/>
                      <a:pt x="68" y="168"/>
                    </a:cubicBezTo>
                    <a:cubicBezTo>
                      <a:pt x="123" y="45"/>
                      <a:pt x="279" y="1"/>
                      <a:pt x="391" y="79"/>
                    </a:cubicBezTo>
                    <a:cubicBezTo>
                      <a:pt x="513" y="157"/>
                      <a:pt x="547" y="312"/>
                      <a:pt x="469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556683" y="1112532"/>
                <a:ext cx="36800" cy="37556"/>
              </a:xfrm>
              <a:custGeom>
                <a:rect b="b" l="l" r="r" t="t"/>
                <a:pathLst>
                  <a:path extrusionOk="0" h="547" w="536">
                    <a:moveTo>
                      <a:pt x="446" y="446"/>
                    </a:moveTo>
                    <a:cubicBezTo>
                      <a:pt x="346" y="535"/>
                      <a:pt x="201" y="547"/>
                      <a:pt x="112" y="457"/>
                    </a:cubicBezTo>
                    <a:cubicBezTo>
                      <a:pt x="23" y="357"/>
                      <a:pt x="1" y="224"/>
                      <a:pt x="90" y="123"/>
                    </a:cubicBezTo>
                    <a:cubicBezTo>
                      <a:pt x="168" y="23"/>
                      <a:pt x="335" y="1"/>
                      <a:pt x="424" y="101"/>
                    </a:cubicBezTo>
                    <a:cubicBezTo>
                      <a:pt x="524" y="201"/>
                      <a:pt x="536" y="346"/>
                      <a:pt x="446" y="4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3613327" y="1173707"/>
                <a:ext cx="36732" cy="37556"/>
              </a:xfrm>
              <a:custGeom>
                <a:rect b="b" l="l" r="r" t="t"/>
                <a:pathLst>
                  <a:path extrusionOk="0" h="547" w="535">
                    <a:moveTo>
                      <a:pt x="401" y="469"/>
                    </a:moveTo>
                    <a:cubicBezTo>
                      <a:pt x="290" y="547"/>
                      <a:pt x="145" y="524"/>
                      <a:pt x="67" y="424"/>
                    </a:cubicBezTo>
                    <a:cubicBezTo>
                      <a:pt x="0" y="313"/>
                      <a:pt x="0" y="179"/>
                      <a:pt x="112" y="90"/>
                    </a:cubicBezTo>
                    <a:cubicBezTo>
                      <a:pt x="212" y="1"/>
                      <a:pt x="368" y="12"/>
                      <a:pt x="457" y="135"/>
                    </a:cubicBezTo>
                    <a:cubicBezTo>
                      <a:pt x="535" y="246"/>
                      <a:pt x="513" y="402"/>
                      <a:pt x="401" y="4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3656101" y="1244083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380" y="491"/>
                    </a:moveTo>
                    <a:cubicBezTo>
                      <a:pt x="257" y="546"/>
                      <a:pt x="112" y="502"/>
                      <a:pt x="68" y="379"/>
                    </a:cubicBezTo>
                    <a:cubicBezTo>
                      <a:pt x="1" y="268"/>
                      <a:pt x="46" y="123"/>
                      <a:pt x="157" y="67"/>
                    </a:cubicBezTo>
                    <a:cubicBezTo>
                      <a:pt x="279" y="1"/>
                      <a:pt x="424" y="45"/>
                      <a:pt x="491" y="168"/>
                    </a:cubicBezTo>
                    <a:cubicBezTo>
                      <a:pt x="547" y="290"/>
                      <a:pt x="502" y="446"/>
                      <a:pt x="380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3686723" y="1321324"/>
                <a:ext cx="37556" cy="37556"/>
              </a:xfrm>
              <a:custGeom>
                <a:rect b="b" l="l" r="r" t="t"/>
                <a:pathLst>
                  <a:path extrusionOk="0" h="547" w="547">
                    <a:moveTo>
                      <a:pt x="335" y="513"/>
                    </a:moveTo>
                    <a:cubicBezTo>
                      <a:pt x="201" y="547"/>
                      <a:pt x="78" y="469"/>
                      <a:pt x="45" y="346"/>
                    </a:cubicBezTo>
                    <a:cubicBezTo>
                      <a:pt x="1" y="223"/>
                      <a:pt x="67" y="90"/>
                      <a:pt x="201" y="45"/>
                    </a:cubicBezTo>
                    <a:cubicBezTo>
                      <a:pt x="324" y="1"/>
                      <a:pt x="457" y="79"/>
                      <a:pt x="502" y="212"/>
                    </a:cubicBezTo>
                    <a:cubicBezTo>
                      <a:pt x="546" y="346"/>
                      <a:pt x="457" y="480"/>
                      <a:pt x="335" y="5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3703544" y="1403921"/>
                <a:ext cx="35221" cy="35290"/>
              </a:xfrm>
              <a:custGeom>
                <a:rect b="b" l="l" r="r" t="t"/>
                <a:pathLst>
                  <a:path extrusionOk="0" h="514" w="513">
                    <a:moveTo>
                      <a:pt x="268" y="502"/>
                    </a:moveTo>
                    <a:cubicBezTo>
                      <a:pt x="134" y="513"/>
                      <a:pt x="34" y="413"/>
                      <a:pt x="12" y="279"/>
                    </a:cubicBezTo>
                    <a:cubicBezTo>
                      <a:pt x="1" y="157"/>
                      <a:pt x="90" y="34"/>
                      <a:pt x="223" y="23"/>
                    </a:cubicBezTo>
                    <a:cubicBezTo>
                      <a:pt x="357" y="1"/>
                      <a:pt x="468" y="101"/>
                      <a:pt x="491" y="235"/>
                    </a:cubicBezTo>
                    <a:cubicBezTo>
                      <a:pt x="513" y="379"/>
                      <a:pt x="402" y="491"/>
                      <a:pt x="268" y="5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3703544" y="1488028"/>
                <a:ext cx="34466" cy="34535"/>
              </a:xfrm>
              <a:custGeom>
                <a:rect b="b" l="l" r="r" t="t"/>
                <a:pathLst>
                  <a:path extrusionOk="0" h="503" w="502">
                    <a:moveTo>
                      <a:pt x="234" y="480"/>
                    </a:moveTo>
                    <a:cubicBezTo>
                      <a:pt x="101" y="469"/>
                      <a:pt x="1" y="346"/>
                      <a:pt x="12" y="224"/>
                    </a:cubicBezTo>
                    <a:cubicBezTo>
                      <a:pt x="23" y="90"/>
                      <a:pt x="134" y="1"/>
                      <a:pt x="268" y="1"/>
                    </a:cubicBezTo>
                    <a:cubicBezTo>
                      <a:pt x="402" y="12"/>
                      <a:pt x="502" y="124"/>
                      <a:pt x="491" y="268"/>
                    </a:cubicBezTo>
                    <a:cubicBezTo>
                      <a:pt x="480" y="402"/>
                      <a:pt x="368" y="502"/>
                      <a:pt x="234" y="4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35"/>
            <p:cNvSpPr/>
            <p:nvPr/>
          </p:nvSpPr>
          <p:spPr>
            <a:xfrm>
              <a:off x="2916578" y="1143154"/>
              <a:ext cx="682250" cy="639407"/>
            </a:xfrm>
            <a:custGeom>
              <a:rect b="b" l="l" r="r" t="t"/>
              <a:pathLst>
                <a:path extrusionOk="0" h="9313" w="9937">
                  <a:moveTo>
                    <a:pt x="9157" y="2807"/>
                  </a:moveTo>
                  <a:cubicBezTo>
                    <a:pt x="9157" y="2807"/>
                    <a:pt x="8756" y="646"/>
                    <a:pt x="5303" y="323"/>
                  </a:cubicBezTo>
                  <a:cubicBezTo>
                    <a:pt x="1850" y="0"/>
                    <a:pt x="635" y="2317"/>
                    <a:pt x="312" y="3854"/>
                  </a:cubicBezTo>
                  <a:cubicBezTo>
                    <a:pt x="0" y="5392"/>
                    <a:pt x="1371" y="9313"/>
                    <a:pt x="4801" y="8143"/>
                  </a:cubicBezTo>
                  <a:cubicBezTo>
                    <a:pt x="4801" y="8143"/>
                    <a:pt x="5013" y="8622"/>
                    <a:pt x="5470" y="8689"/>
                  </a:cubicBezTo>
                  <a:cubicBezTo>
                    <a:pt x="5926" y="8744"/>
                    <a:pt x="8767" y="9201"/>
                    <a:pt x="9001" y="8689"/>
                  </a:cubicBezTo>
                  <a:cubicBezTo>
                    <a:pt x="9235" y="8176"/>
                    <a:pt x="8756" y="8020"/>
                    <a:pt x="8767" y="7876"/>
                  </a:cubicBezTo>
                  <a:cubicBezTo>
                    <a:pt x="8789" y="7742"/>
                    <a:pt x="9224" y="6873"/>
                    <a:pt x="9257" y="6728"/>
                  </a:cubicBezTo>
                  <a:cubicBezTo>
                    <a:pt x="9290" y="6595"/>
                    <a:pt x="9413" y="6494"/>
                    <a:pt x="9413" y="6494"/>
                  </a:cubicBezTo>
                  <a:cubicBezTo>
                    <a:pt x="9413" y="6494"/>
                    <a:pt x="9045" y="6060"/>
                    <a:pt x="9112" y="5915"/>
                  </a:cubicBezTo>
                  <a:cubicBezTo>
                    <a:pt x="9190" y="5759"/>
                    <a:pt x="9413" y="5737"/>
                    <a:pt x="9524" y="5759"/>
                  </a:cubicBezTo>
                  <a:cubicBezTo>
                    <a:pt x="9636" y="5781"/>
                    <a:pt x="9937" y="5559"/>
                    <a:pt x="9781" y="5258"/>
                  </a:cubicBezTo>
                  <a:cubicBezTo>
                    <a:pt x="9613" y="4957"/>
                    <a:pt x="8923" y="4099"/>
                    <a:pt x="8878" y="3754"/>
                  </a:cubicBezTo>
                  <a:cubicBezTo>
                    <a:pt x="8834" y="3409"/>
                    <a:pt x="9224" y="3019"/>
                    <a:pt x="9157" y="28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916578" y="1143154"/>
              <a:ext cx="632542" cy="639407"/>
            </a:xfrm>
            <a:custGeom>
              <a:rect b="b" l="l" r="r" t="t"/>
              <a:pathLst>
                <a:path extrusionOk="0" h="9313" w="9213">
                  <a:moveTo>
                    <a:pt x="7686" y="7931"/>
                  </a:moveTo>
                  <a:cubicBezTo>
                    <a:pt x="7252" y="7798"/>
                    <a:pt x="6951" y="7430"/>
                    <a:pt x="6795" y="7018"/>
                  </a:cubicBezTo>
                  <a:cubicBezTo>
                    <a:pt x="6717" y="6817"/>
                    <a:pt x="6706" y="6505"/>
                    <a:pt x="6684" y="6249"/>
                  </a:cubicBezTo>
                  <a:cubicBezTo>
                    <a:pt x="6651" y="6238"/>
                    <a:pt x="6628" y="6227"/>
                    <a:pt x="6595" y="6216"/>
                  </a:cubicBezTo>
                  <a:cubicBezTo>
                    <a:pt x="6327" y="6116"/>
                    <a:pt x="5982" y="5893"/>
                    <a:pt x="5871" y="5626"/>
                  </a:cubicBezTo>
                  <a:cubicBezTo>
                    <a:pt x="5626" y="5057"/>
                    <a:pt x="5514" y="4378"/>
                    <a:pt x="5693" y="3776"/>
                  </a:cubicBezTo>
                  <a:cubicBezTo>
                    <a:pt x="6060" y="2551"/>
                    <a:pt x="7241" y="1994"/>
                    <a:pt x="8377" y="1537"/>
                  </a:cubicBezTo>
                  <a:cubicBezTo>
                    <a:pt x="7820" y="1003"/>
                    <a:pt x="6884" y="468"/>
                    <a:pt x="5303" y="323"/>
                  </a:cubicBezTo>
                  <a:cubicBezTo>
                    <a:pt x="1850" y="0"/>
                    <a:pt x="635" y="2317"/>
                    <a:pt x="312" y="3854"/>
                  </a:cubicBezTo>
                  <a:cubicBezTo>
                    <a:pt x="0" y="5392"/>
                    <a:pt x="1371" y="9313"/>
                    <a:pt x="4801" y="8143"/>
                  </a:cubicBezTo>
                  <a:cubicBezTo>
                    <a:pt x="4801" y="8143"/>
                    <a:pt x="5013" y="8622"/>
                    <a:pt x="5470" y="8689"/>
                  </a:cubicBezTo>
                  <a:cubicBezTo>
                    <a:pt x="5926" y="8744"/>
                    <a:pt x="8767" y="9201"/>
                    <a:pt x="9001" y="8689"/>
                  </a:cubicBezTo>
                  <a:cubicBezTo>
                    <a:pt x="9212" y="8232"/>
                    <a:pt x="8845" y="8054"/>
                    <a:pt x="8778" y="7920"/>
                  </a:cubicBezTo>
                  <a:cubicBezTo>
                    <a:pt x="8422" y="8032"/>
                    <a:pt x="8032" y="8043"/>
                    <a:pt x="7686" y="793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948711" y="1527095"/>
              <a:ext cx="596565" cy="247854"/>
            </a:xfrm>
            <a:custGeom>
              <a:rect b="b" l="l" r="r" t="t"/>
              <a:pathLst>
                <a:path extrusionOk="0" h="3610" w="8689">
                  <a:moveTo>
                    <a:pt x="7085" y="2763"/>
                  </a:moveTo>
                  <a:cubicBezTo>
                    <a:pt x="6494" y="2785"/>
                    <a:pt x="5548" y="2807"/>
                    <a:pt x="5035" y="2417"/>
                  </a:cubicBezTo>
                  <a:cubicBezTo>
                    <a:pt x="4846" y="2272"/>
                    <a:pt x="4712" y="2094"/>
                    <a:pt x="4590" y="1927"/>
                  </a:cubicBezTo>
                  <a:cubicBezTo>
                    <a:pt x="4501" y="1983"/>
                    <a:pt x="4434" y="2039"/>
                    <a:pt x="4445" y="2027"/>
                  </a:cubicBezTo>
                  <a:cubicBezTo>
                    <a:pt x="4233" y="2194"/>
                    <a:pt x="3877" y="2228"/>
                    <a:pt x="3621" y="2272"/>
                  </a:cubicBezTo>
                  <a:cubicBezTo>
                    <a:pt x="3208" y="2339"/>
                    <a:pt x="2451" y="2328"/>
                    <a:pt x="2039" y="2161"/>
                  </a:cubicBezTo>
                  <a:cubicBezTo>
                    <a:pt x="1292" y="1838"/>
                    <a:pt x="836" y="1426"/>
                    <a:pt x="0" y="0"/>
                  </a:cubicBezTo>
                  <a:cubicBezTo>
                    <a:pt x="490" y="1638"/>
                    <a:pt x="1894" y="3386"/>
                    <a:pt x="4333" y="2551"/>
                  </a:cubicBezTo>
                  <a:cubicBezTo>
                    <a:pt x="4333" y="2551"/>
                    <a:pt x="4545" y="3030"/>
                    <a:pt x="5002" y="3097"/>
                  </a:cubicBezTo>
                  <a:cubicBezTo>
                    <a:pt x="5458" y="3152"/>
                    <a:pt x="8299" y="3609"/>
                    <a:pt x="8533" y="3097"/>
                  </a:cubicBezTo>
                  <a:cubicBezTo>
                    <a:pt x="8689" y="2763"/>
                    <a:pt x="8533" y="2584"/>
                    <a:pt x="8410" y="2451"/>
                  </a:cubicBezTo>
                  <a:cubicBezTo>
                    <a:pt x="8032" y="2640"/>
                    <a:pt x="7597" y="2751"/>
                    <a:pt x="7085" y="2763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026707" y="1286926"/>
              <a:ext cx="318228" cy="348780"/>
            </a:xfrm>
            <a:custGeom>
              <a:rect b="b" l="l" r="r" t="t"/>
              <a:pathLst>
                <a:path extrusionOk="0" h="5080" w="4635">
                  <a:moveTo>
                    <a:pt x="4178" y="925"/>
                  </a:moveTo>
                  <a:cubicBezTo>
                    <a:pt x="3966" y="591"/>
                    <a:pt x="3398" y="0"/>
                    <a:pt x="2952" y="67"/>
                  </a:cubicBezTo>
                  <a:cubicBezTo>
                    <a:pt x="2317" y="168"/>
                    <a:pt x="1727" y="301"/>
                    <a:pt x="1137" y="591"/>
                  </a:cubicBezTo>
                  <a:cubicBezTo>
                    <a:pt x="324" y="992"/>
                    <a:pt x="234" y="1404"/>
                    <a:pt x="101" y="2251"/>
                  </a:cubicBezTo>
                  <a:cubicBezTo>
                    <a:pt x="1" y="2908"/>
                    <a:pt x="669" y="4178"/>
                    <a:pt x="1259" y="4556"/>
                  </a:cubicBezTo>
                  <a:cubicBezTo>
                    <a:pt x="2072" y="5080"/>
                    <a:pt x="2752" y="4890"/>
                    <a:pt x="3509" y="4389"/>
                  </a:cubicBezTo>
                  <a:cubicBezTo>
                    <a:pt x="3810" y="4189"/>
                    <a:pt x="4089" y="3944"/>
                    <a:pt x="4378" y="3721"/>
                  </a:cubicBezTo>
                  <a:cubicBezTo>
                    <a:pt x="4300" y="3543"/>
                    <a:pt x="4289" y="3342"/>
                    <a:pt x="4367" y="3097"/>
                  </a:cubicBezTo>
                  <a:cubicBezTo>
                    <a:pt x="4634" y="2340"/>
                    <a:pt x="4612" y="1627"/>
                    <a:pt x="4178" y="925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3243943" y="1327435"/>
              <a:ext cx="91795" cy="90353"/>
            </a:xfrm>
            <a:custGeom>
              <a:rect b="b" l="l" r="r" t="t"/>
              <a:pathLst>
                <a:path extrusionOk="0" h="1316" w="1337">
                  <a:moveTo>
                    <a:pt x="1092" y="1"/>
                  </a:moveTo>
                  <a:lnTo>
                    <a:pt x="0" y="1048"/>
                  </a:lnTo>
                  <a:lnTo>
                    <a:pt x="189" y="1315"/>
                  </a:lnTo>
                  <a:lnTo>
                    <a:pt x="1337" y="469"/>
                  </a:lnTo>
                  <a:lnTo>
                    <a:pt x="109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3196500" y="1279305"/>
              <a:ext cx="58977" cy="109371"/>
            </a:xfrm>
            <a:custGeom>
              <a:rect b="b" l="l" r="r" t="t"/>
              <a:pathLst>
                <a:path extrusionOk="0" h="1593" w="859">
                  <a:moveTo>
                    <a:pt x="401" y="0"/>
                  </a:moveTo>
                  <a:lnTo>
                    <a:pt x="0" y="1448"/>
                  </a:lnTo>
                  <a:lnTo>
                    <a:pt x="301" y="1593"/>
                  </a:lnTo>
                  <a:lnTo>
                    <a:pt x="858" y="267"/>
                  </a:lnTo>
                  <a:lnTo>
                    <a:pt x="40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3123104" y="1279305"/>
              <a:ext cx="47442" cy="100240"/>
            </a:xfrm>
            <a:custGeom>
              <a:rect b="b" l="l" r="r" t="t"/>
              <a:pathLst>
                <a:path extrusionOk="0" h="1460" w="691">
                  <a:moveTo>
                    <a:pt x="0" y="0"/>
                  </a:moveTo>
                  <a:lnTo>
                    <a:pt x="368" y="1459"/>
                  </a:lnTo>
                  <a:lnTo>
                    <a:pt x="691" y="1426"/>
                  </a:lnTo>
                  <a:lnTo>
                    <a:pt x="524" y="1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056505" y="1344256"/>
              <a:ext cx="68932" cy="68177"/>
            </a:xfrm>
            <a:custGeom>
              <a:rect b="b" l="l" r="r" t="t"/>
              <a:pathLst>
                <a:path extrusionOk="0" h="993" w="1004">
                  <a:moveTo>
                    <a:pt x="291" y="1"/>
                  </a:moveTo>
                  <a:cubicBezTo>
                    <a:pt x="257" y="34"/>
                    <a:pt x="213" y="79"/>
                    <a:pt x="179" y="123"/>
                  </a:cubicBezTo>
                  <a:cubicBezTo>
                    <a:pt x="146" y="168"/>
                    <a:pt x="135" y="179"/>
                    <a:pt x="123" y="190"/>
                  </a:cubicBezTo>
                  <a:cubicBezTo>
                    <a:pt x="112" y="201"/>
                    <a:pt x="112" y="213"/>
                    <a:pt x="101" y="224"/>
                  </a:cubicBezTo>
                  <a:cubicBezTo>
                    <a:pt x="68" y="268"/>
                    <a:pt x="34" y="324"/>
                    <a:pt x="1" y="368"/>
                  </a:cubicBezTo>
                  <a:lnTo>
                    <a:pt x="825" y="992"/>
                  </a:lnTo>
                  <a:cubicBezTo>
                    <a:pt x="870" y="881"/>
                    <a:pt x="925" y="769"/>
                    <a:pt x="1003" y="680"/>
                  </a:cubicBezTo>
                  <a:lnTo>
                    <a:pt x="2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025952" y="1426098"/>
              <a:ext cx="74219" cy="33711"/>
            </a:xfrm>
            <a:custGeom>
              <a:rect b="b" l="l" r="r" t="t"/>
              <a:pathLst>
                <a:path extrusionOk="0" h="491" w="1081">
                  <a:moveTo>
                    <a:pt x="981" y="1"/>
                  </a:moveTo>
                  <a:lnTo>
                    <a:pt x="0" y="23"/>
                  </a:lnTo>
                  <a:cubicBezTo>
                    <a:pt x="0" y="79"/>
                    <a:pt x="12" y="134"/>
                    <a:pt x="12" y="190"/>
                  </a:cubicBezTo>
                  <a:cubicBezTo>
                    <a:pt x="12" y="235"/>
                    <a:pt x="12" y="268"/>
                    <a:pt x="12" y="279"/>
                  </a:cubicBezTo>
                  <a:cubicBezTo>
                    <a:pt x="23" y="290"/>
                    <a:pt x="23" y="301"/>
                    <a:pt x="23" y="313"/>
                  </a:cubicBezTo>
                  <a:cubicBezTo>
                    <a:pt x="34" y="368"/>
                    <a:pt x="45" y="435"/>
                    <a:pt x="56" y="491"/>
                  </a:cubicBezTo>
                  <a:lnTo>
                    <a:pt x="1081" y="335"/>
                  </a:lnTo>
                  <a:cubicBezTo>
                    <a:pt x="1025" y="235"/>
                    <a:pt x="992" y="112"/>
                    <a:pt x="9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038173" y="1478897"/>
              <a:ext cx="76553" cy="58153"/>
            </a:xfrm>
            <a:custGeom>
              <a:rect b="b" l="l" r="r" t="t"/>
              <a:pathLst>
                <a:path extrusionOk="0" h="847" w="1115">
                  <a:moveTo>
                    <a:pt x="881" y="0"/>
                  </a:moveTo>
                  <a:lnTo>
                    <a:pt x="1" y="446"/>
                  </a:lnTo>
                  <a:cubicBezTo>
                    <a:pt x="23" y="490"/>
                    <a:pt x="56" y="546"/>
                    <a:pt x="90" y="591"/>
                  </a:cubicBezTo>
                  <a:cubicBezTo>
                    <a:pt x="112" y="635"/>
                    <a:pt x="123" y="658"/>
                    <a:pt x="123" y="669"/>
                  </a:cubicBezTo>
                  <a:cubicBezTo>
                    <a:pt x="134" y="680"/>
                    <a:pt x="134" y="680"/>
                    <a:pt x="145" y="702"/>
                  </a:cubicBezTo>
                  <a:cubicBezTo>
                    <a:pt x="179" y="747"/>
                    <a:pt x="223" y="791"/>
                    <a:pt x="257" y="847"/>
                  </a:cubicBezTo>
                  <a:lnTo>
                    <a:pt x="1115" y="279"/>
                  </a:lnTo>
                  <a:cubicBezTo>
                    <a:pt x="1025" y="201"/>
                    <a:pt x="947" y="112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090971" y="1519405"/>
              <a:ext cx="59732" cy="71198"/>
            </a:xfrm>
            <a:custGeom>
              <a:rect b="b" l="l" r="r" t="t"/>
              <a:pathLst>
                <a:path extrusionOk="0" h="1037" w="870">
                  <a:moveTo>
                    <a:pt x="535" y="1"/>
                  </a:moveTo>
                  <a:lnTo>
                    <a:pt x="0" y="825"/>
                  </a:lnTo>
                  <a:cubicBezTo>
                    <a:pt x="45" y="858"/>
                    <a:pt x="100" y="881"/>
                    <a:pt x="145" y="914"/>
                  </a:cubicBezTo>
                  <a:cubicBezTo>
                    <a:pt x="190" y="936"/>
                    <a:pt x="212" y="948"/>
                    <a:pt x="223" y="959"/>
                  </a:cubicBezTo>
                  <a:cubicBezTo>
                    <a:pt x="234" y="959"/>
                    <a:pt x="245" y="959"/>
                    <a:pt x="256" y="970"/>
                  </a:cubicBezTo>
                  <a:cubicBezTo>
                    <a:pt x="312" y="992"/>
                    <a:pt x="368" y="1014"/>
                    <a:pt x="423" y="1037"/>
                  </a:cubicBezTo>
                  <a:lnTo>
                    <a:pt x="869" y="112"/>
                  </a:lnTo>
                  <a:cubicBezTo>
                    <a:pt x="758" y="90"/>
                    <a:pt x="635" y="56"/>
                    <a:pt x="5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150636" y="1544672"/>
              <a:ext cx="46687" cy="71198"/>
            </a:xfrm>
            <a:custGeom>
              <a:rect b="b" l="l" r="r" t="t"/>
              <a:pathLst>
                <a:path extrusionOk="0" h="1037" w="680">
                  <a:moveTo>
                    <a:pt x="334" y="0"/>
                  </a:moveTo>
                  <a:lnTo>
                    <a:pt x="0" y="936"/>
                  </a:lnTo>
                  <a:cubicBezTo>
                    <a:pt x="56" y="947"/>
                    <a:pt x="111" y="958"/>
                    <a:pt x="178" y="981"/>
                  </a:cubicBezTo>
                  <a:cubicBezTo>
                    <a:pt x="223" y="992"/>
                    <a:pt x="245" y="1003"/>
                    <a:pt x="256" y="1003"/>
                  </a:cubicBezTo>
                  <a:cubicBezTo>
                    <a:pt x="267" y="1003"/>
                    <a:pt x="267" y="1003"/>
                    <a:pt x="290" y="1014"/>
                  </a:cubicBezTo>
                  <a:cubicBezTo>
                    <a:pt x="345" y="1025"/>
                    <a:pt x="412" y="1025"/>
                    <a:pt x="468" y="1036"/>
                  </a:cubicBezTo>
                  <a:lnTo>
                    <a:pt x="680" y="23"/>
                  </a:lnTo>
                  <a:lnTo>
                    <a:pt x="680" y="23"/>
                  </a:lnTo>
                  <a:cubicBezTo>
                    <a:pt x="640" y="30"/>
                    <a:pt x="599" y="34"/>
                    <a:pt x="558" y="34"/>
                  </a:cubicBezTo>
                  <a:cubicBezTo>
                    <a:pt x="483" y="34"/>
                    <a:pt x="406" y="22"/>
                    <a:pt x="33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256164" y="1425342"/>
              <a:ext cx="86440" cy="35221"/>
            </a:xfrm>
            <a:custGeom>
              <a:rect b="b" l="l" r="r" t="t"/>
              <a:pathLst>
                <a:path extrusionOk="0" h="513" w="1259">
                  <a:moveTo>
                    <a:pt x="1259" y="1"/>
                  </a:moveTo>
                  <a:lnTo>
                    <a:pt x="0" y="179"/>
                  </a:lnTo>
                  <a:lnTo>
                    <a:pt x="0" y="513"/>
                  </a:lnTo>
                  <a:lnTo>
                    <a:pt x="1237" y="491"/>
                  </a:lnTo>
                  <a:cubicBezTo>
                    <a:pt x="1259" y="324"/>
                    <a:pt x="1259" y="157"/>
                    <a:pt x="125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243119" y="1478141"/>
              <a:ext cx="84998" cy="61242"/>
            </a:xfrm>
            <a:custGeom>
              <a:rect b="b" l="l" r="r" t="t"/>
              <a:pathLst>
                <a:path extrusionOk="0" h="892" w="1238">
                  <a:moveTo>
                    <a:pt x="190" y="0"/>
                  </a:moveTo>
                  <a:lnTo>
                    <a:pt x="1" y="279"/>
                  </a:lnTo>
                  <a:lnTo>
                    <a:pt x="981" y="891"/>
                  </a:lnTo>
                  <a:cubicBezTo>
                    <a:pt x="1059" y="758"/>
                    <a:pt x="1148" y="624"/>
                    <a:pt x="1237" y="490"/>
                  </a:cubicBez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026707" y="1291183"/>
              <a:ext cx="318228" cy="330037"/>
            </a:xfrm>
            <a:custGeom>
              <a:rect b="b" l="l" r="r" t="t"/>
              <a:pathLst>
                <a:path extrusionOk="0" h="4807" w="4635">
                  <a:moveTo>
                    <a:pt x="2570" y="683"/>
                  </a:moveTo>
                  <a:cubicBezTo>
                    <a:pt x="2688" y="683"/>
                    <a:pt x="2804" y="691"/>
                    <a:pt x="2919" y="707"/>
                  </a:cubicBezTo>
                  <a:cubicBezTo>
                    <a:pt x="3933" y="841"/>
                    <a:pt x="4244" y="1932"/>
                    <a:pt x="4066" y="2801"/>
                  </a:cubicBezTo>
                  <a:cubicBezTo>
                    <a:pt x="3902" y="3630"/>
                    <a:pt x="3288" y="4384"/>
                    <a:pt x="2439" y="4384"/>
                  </a:cubicBezTo>
                  <a:cubicBezTo>
                    <a:pt x="2308" y="4384"/>
                    <a:pt x="2170" y="4366"/>
                    <a:pt x="2028" y="4327"/>
                  </a:cubicBezTo>
                  <a:cubicBezTo>
                    <a:pt x="1527" y="4182"/>
                    <a:pt x="1014" y="3715"/>
                    <a:pt x="747" y="3280"/>
                  </a:cubicBezTo>
                  <a:cubicBezTo>
                    <a:pt x="624" y="3102"/>
                    <a:pt x="546" y="2890"/>
                    <a:pt x="524" y="2679"/>
                  </a:cubicBezTo>
                  <a:cubicBezTo>
                    <a:pt x="491" y="2590"/>
                    <a:pt x="468" y="2489"/>
                    <a:pt x="468" y="2378"/>
                  </a:cubicBezTo>
                  <a:cubicBezTo>
                    <a:pt x="498" y="1280"/>
                    <a:pt x="1557" y="683"/>
                    <a:pt x="2570" y="683"/>
                  </a:cubicBezTo>
                  <a:close/>
                  <a:moveTo>
                    <a:pt x="3024" y="0"/>
                  </a:moveTo>
                  <a:cubicBezTo>
                    <a:pt x="3000" y="0"/>
                    <a:pt x="2976" y="2"/>
                    <a:pt x="2952" y="5"/>
                  </a:cubicBezTo>
                  <a:cubicBezTo>
                    <a:pt x="2317" y="106"/>
                    <a:pt x="1727" y="239"/>
                    <a:pt x="1137" y="529"/>
                  </a:cubicBezTo>
                  <a:cubicBezTo>
                    <a:pt x="324" y="930"/>
                    <a:pt x="234" y="1342"/>
                    <a:pt x="101" y="2189"/>
                  </a:cubicBezTo>
                  <a:cubicBezTo>
                    <a:pt x="1" y="2846"/>
                    <a:pt x="669" y="4116"/>
                    <a:pt x="1259" y="4494"/>
                  </a:cubicBezTo>
                  <a:cubicBezTo>
                    <a:pt x="1597" y="4712"/>
                    <a:pt x="1912" y="4806"/>
                    <a:pt x="2219" y="4806"/>
                  </a:cubicBezTo>
                  <a:cubicBezTo>
                    <a:pt x="2651" y="4806"/>
                    <a:pt x="3067" y="4620"/>
                    <a:pt x="3509" y="4327"/>
                  </a:cubicBezTo>
                  <a:cubicBezTo>
                    <a:pt x="3821" y="4127"/>
                    <a:pt x="4089" y="3882"/>
                    <a:pt x="4378" y="3659"/>
                  </a:cubicBezTo>
                  <a:cubicBezTo>
                    <a:pt x="4300" y="3481"/>
                    <a:pt x="4289" y="3280"/>
                    <a:pt x="4367" y="3035"/>
                  </a:cubicBezTo>
                  <a:cubicBezTo>
                    <a:pt x="4634" y="2278"/>
                    <a:pt x="4612" y="1565"/>
                    <a:pt x="4178" y="863"/>
                  </a:cubicBezTo>
                  <a:cubicBezTo>
                    <a:pt x="3977" y="546"/>
                    <a:pt x="3457" y="0"/>
                    <a:pt x="30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094748" y="1374123"/>
              <a:ext cx="190525" cy="175969"/>
            </a:xfrm>
            <a:custGeom>
              <a:rect b="b" l="l" r="r" t="t"/>
              <a:pathLst>
                <a:path extrusionOk="0" h="2563" w="2775">
                  <a:moveTo>
                    <a:pt x="1939" y="101"/>
                  </a:moveTo>
                  <a:cubicBezTo>
                    <a:pt x="1739" y="34"/>
                    <a:pt x="1527" y="0"/>
                    <a:pt x="1248" y="45"/>
                  </a:cubicBezTo>
                  <a:cubicBezTo>
                    <a:pt x="847" y="123"/>
                    <a:pt x="123" y="201"/>
                    <a:pt x="68" y="713"/>
                  </a:cubicBezTo>
                  <a:cubicBezTo>
                    <a:pt x="1" y="1304"/>
                    <a:pt x="34" y="1593"/>
                    <a:pt x="391" y="2083"/>
                  </a:cubicBezTo>
                  <a:cubicBezTo>
                    <a:pt x="446" y="2161"/>
                    <a:pt x="491" y="2239"/>
                    <a:pt x="524" y="2317"/>
                  </a:cubicBezTo>
                  <a:cubicBezTo>
                    <a:pt x="680" y="2362"/>
                    <a:pt x="803" y="2440"/>
                    <a:pt x="903" y="2551"/>
                  </a:cubicBezTo>
                  <a:lnTo>
                    <a:pt x="1081" y="2518"/>
                  </a:lnTo>
                  <a:cubicBezTo>
                    <a:pt x="1248" y="2562"/>
                    <a:pt x="1404" y="2562"/>
                    <a:pt x="1571" y="2551"/>
                  </a:cubicBezTo>
                  <a:cubicBezTo>
                    <a:pt x="1950" y="2406"/>
                    <a:pt x="2284" y="2050"/>
                    <a:pt x="2485" y="1693"/>
                  </a:cubicBezTo>
                  <a:cubicBezTo>
                    <a:pt x="2775" y="1148"/>
                    <a:pt x="2362" y="535"/>
                    <a:pt x="1939" y="10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935666" y="1163202"/>
              <a:ext cx="573702" cy="267558"/>
            </a:xfrm>
            <a:custGeom>
              <a:rect b="b" l="l" r="r" t="t"/>
              <a:pathLst>
                <a:path extrusionOk="0" h="3897" w="8356">
                  <a:moveTo>
                    <a:pt x="4391" y="1"/>
                  </a:moveTo>
                  <a:cubicBezTo>
                    <a:pt x="1420" y="1"/>
                    <a:pt x="337" y="2123"/>
                    <a:pt x="34" y="3562"/>
                  </a:cubicBezTo>
                  <a:cubicBezTo>
                    <a:pt x="23" y="3663"/>
                    <a:pt x="1" y="3774"/>
                    <a:pt x="1" y="3897"/>
                  </a:cubicBezTo>
                  <a:cubicBezTo>
                    <a:pt x="914" y="1947"/>
                    <a:pt x="1538" y="1569"/>
                    <a:pt x="2663" y="978"/>
                  </a:cubicBezTo>
                  <a:cubicBezTo>
                    <a:pt x="3277" y="660"/>
                    <a:pt x="3985" y="543"/>
                    <a:pt x="4678" y="543"/>
                  </a:cubicBezTo>
                  <a:cubicBezTo>
                    <a:pt x="5029" y="543"/>
                    <a:pt x="5375" y="573"/>
                    <a:pt x="5704" y="622"/>
                  </a:cubicBezTo>
                  <a:cubicBezTo>
                    <a:pt x="6217" y="689"/>
                    <a:pt x="6729" y="889"/>
                    <a:pt x="7186" y="1134"/>
                  </a:cubicBezTo>
                  <a:cubicBezTo>
                    <a:pt x="7787" y="1446"/>
                    <a:pt x="8355" y="1513"/>
                    <a:pt x="8355" y="1513"/>
                  </a:cubicBezTo>
                  <a:cubicBezTo>
                    <a:pt x="7832" y="911"/>
                    <a:pt x="6807" y="198"/>
                    <a:pt x="5025" y="31"/>
                  </a:cubicBezTo>
                  <a:cubicBezTo>
                    <a:pt x="4804" y="11"/>
                    <a:pt x="4593" y="1"/>
                    <a:pt x="4391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367048" y="1359636"/>
              <a:ext cx="156814" cy="109509"/>
            </a:xfrm>
            <a:custGeom>
              <a:rect b="b" l="l" r="r" t="t"/>
              <a:pathLst>
                <a:path extrusionOk="0" h="1595" w="2284">
                  <a:moveTo>
                    <a:pt x="1498" y="0"/>
                  </a:moveTo>
                  <a:cubicBezTo>
                    <a:pt x="1431" y="0"/>
                    <a:pt x="1369" y="9"/>
                    <a:pt x="1315" y="33"/>
                  </a:cubicBezTo>
                  <a:cubicBezTo>
                    <a:pt x="736" y="256"/>
                    <a:pt x="468" y="445"/>
                    <a:pt x="0" y="1214"/>
                  </a:cubicBezTo>
                  <a:cubicBezTo>
                    <a:pt x="257" y="1381"/>
                    <a:pt x="335" y="1470"/>
                    <a:pt x="635" y="1526"/>
                  </a:cubicBezTo>
                  <a:cubicBezTo>
                    <a:pt x="804" y="1556"/>
                    <a:pt x="1089" y="1594"/>
                    <a:pt x="1315" y="1594"/>
                  </a:cubicBezTo>
                  <a:cubicBezTo>
                    <a:pt x="1342" y="1594"/>
                    <a:pt x="1368" y="1594"/>
                    <a:pt x="1393" y="1593"/>
                  </a:cubicBezTo>
                  <a:cubicBezTo>
                    <a:pt x="1593" y="1593"/>
                    <a:pt x="1849" y="1503"/>
                    <a:pt x="1916" y="1258"/>
                  </a:cubicBezTo>
                  <a:cubicBezTo>
                    <a:pt x="2028" y="813"/>
                    <a:pt x="1916" y="768"/>
                    <a:pt x="1950" y="545"/>
                  </a:cubicBezTo>
                  <a:cubicBezTo>
                    <a:pt x="1983" y="278"/>
                    <a:pt x="2206" y="367"/>
                    <a:pt x="2284" y="100"/>
                  </a:cubicBezTo>
                  <a:lnTo>
                    <a:pt x="2284" y="100"/>
                  </a:lnTo>
                  <a:cubicBezTo>
                    <a:pt x="2263" y="102"/>
                    <a:pt x="2241" y="104"/>
                    <a:pt x="2219" y="104"/>
                  </a:cubicBezTo>
                  <a:cubicBezTo>
                    <a:pt x="2005" y="104"/>
                    <a:pt x="1724" y="0"/>
                    <a:pt x="149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390529" y="1403921"/>
              <a:ext cx="120357" cy="50738"/>
            </a:xfrm>
            <a:custGeom>
              <a:rect b="b" l="l" r="r" t="t"/>
              <a:pathLst>
                <a:path extrusionOk="0" h="739" w="1753">
                  <a:moveTo>
                    <a:pt x="1151" y="1"/>
                  </a:moveTo>
                  <a:cubicBezTo>
                    <a:pt x="550" y="1"/>
                    <a:pt x="82" y="558"/>
                    <a:pt x="82" y="558"/>
                  </a:cubicBezTo>
                  <a:cubicBezTo>
                    <a:pt x="0" y="639"/>
                    <a:pt x="883" y="739"/>
                    <a:pt x="1123" y="739"/>
                  </a:cubicBezTo>
                  <a:cubicBezTo>
                    <a:pt x="1146" y="739"/>
                    <a:pt x="1164" y="738"/>
                    <a:pt x="1173" y="736"/>
                  </a:cubicBezTo>
                  <a:cubicBezTo>
                    <a:pt x="1285" y="714"/>
                    <a:pt x="1430" y="580"/>
                    <a:pt x="1485" y="457"/>
                  </a:cubicBezTo>
                  <a:cubicBezTo>
                    <a:pt x="1552" y="335"/>
                    <a:pt x="1753" y="12"/>
                    <a:pt x="115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3438178" y="1402410"/>
              <a:ext cx="58153" cy="58153"/>
            </a:xfrm>
            <a:custGeom>
              <a:rect b="b" l="l" r="r" t="t"/>
              <a:pathLst>
                <a:path extrusionOk="0" h="847" w="847">
                  <a:moveTo>
                    <a:pt x="847" y="424"/>
                  </a:moveTo>
                  <a:cubicBezTo>
                    <a:pt x="847" y="658"/>
                    <a:pt x="658" y="847"/>
                    <a:pt x="424" y="847"/>
                  </a:cubicBezTo>
                  <a:cubicBezTo>
                    <a:pt x="190" y="847"/>
                    <a:pt x="0" y="658"/>
                    <a:pt x="0" y="424"/>
                  </a:cubicBezTo>
                  <a:cubicBezTo>
                    <a:pt x="0" y="190"/>
                    <a:pt x="190" y="0"/>
                    <a:pt x="424" y="0"/>
                  </a:cubicBezTo>
                  <a:cubicBezTo>
                    <a:pt x="658" y="0"/>
                    <a:pt x="847" y="190"/>
                    <a:pt x="847" y="4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380780" y="1393347"/>
              <a:ext cx="125506" cy="52729"/>
            </a:xfrm>
            <a:custGeom>
              <a:rect b="b" l="l" r="r" t="t"/>
              <a:pathLst>
                <a:path extrusionOk="0" h="768" w="1828">
                  <a:moveTo>
                    <a:pt x="1300" y="1"/>
                  </a:moveTo>
                  <a:cubicBezTo>
                    <a:pt x="1231" y="1"/>
                    <a:pt x="1158" y="7"/>
                    <a:pt x="1081" y="21"/>
                  </a:cubicBezTo>
                  <a:cubicBezTo>
                    <a:pt x="469" y="132"/>
                    <a:pt x="146" y="522"/>
                    <a:pt x="101" y="589"/>
                  </a:cubicBezTo>
                  <a:cubicBezTo>
                    <a:pt x="1" y="723"/>
                    <a:pt x="302" y="767"/>
                    <a:pt x="302" y="767"/>
                  </a:cubicBezTo>
                  <a:cubicBezTo>
                    <a:pt x="491" y="578"/>
                    <a:pt x="825" y="344"/>
                    <a:pt x="1182" y="311"/>
                  </a:cubicBezTo>
                  <a:cubicBezTo>
                    <a:pt x="1195" y="310"/>
                    <a:pt x="1209" y="309"/>
                    <a:pt x="1222" y="309"/>
                  </a:cubicBezTo>
                  <a:cubicBezTo>
                    <a:pt x="1546" y="309"/>
                    <a:pt x="1649" y="567"/>
                    <a:pt x="1649" y="567"/>
                  </a:cubicBezTo>
                  <a:cubicBezTo>
                    <a:pt x="1649" y="567"/>
                    <a:pt x="1817" y="288"/>
                    <a:pt x="1828" y="199"/>
                  </a:cubicBezTo>
                  <a:cubicBezTo>
                    <a:pt x="1828" y="126"/>
                    <a:pt x="1611" y="1"/>
                    <a:pt x="13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330316" y="1252528"/>
              <a:ext cx="180569" cy="81908"/>
            </a:xfrm>
            <a:custGeom>
              <a:rect b="b" l="l" r="r" t="t"/>
              <a:pathLst>
                <a:path extrusionOk="0" h="1193" w="2630">
                  <a:moveTo>
                    <a:pt x="123" y="1081"/>
                  </a:moveTo>
                  <a:cubicBezTo>
                    <a:pt x="123" y="1081"/>
                    <a:pt x="1282" y="0"/>
                    <a:pt x="2451" y="78"/>
                  </a:cubicBezTo>
                  <a:lnTo>
                    <a:pt x="2630" y="234"/>
                  </a:lnTo>
                  <a:cubicBezTo>
                    <a:pt x="2630" y="234"/>
                    <a:pt x="825" y="646"/>
                    <a:pt x="201" y="1181"/>
                  </a:cubicBezTo>
                  <a:cubicBezTo>
                    <a:pt x="201" y="1181"/>
                    <a:pt x="1" y="1192"/>
                    <a:pt x="123" y="10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188055" y="1176797"/>
              <a:ext cx="162238" cy="97974"/>
            </a:xfrm>
            <a:custGeom>
              <a:rect b="b" l="l" r="r" t="t"/>
              <a:pathLst>
                <a:path extrusionOk="0" h="1427" w="2363">
                  <a:moveTo>
                    <a:pt x="235" y="1426"/>
                  </a:moveTo>
                  <a:lnTo>
                    <a:pt x="1" y="1293"/>
                  </a:lnTo>
                  <a:cubicBezTo>
                    <a:pt x="235" y="880"/>
                    <a:pt x="758" y="880"/>
                    <a:pt x="1137" y="869"/>
                  </a:cubicBezTo>
                  <a:cubicBezTo>
                    <a:pt x="1282" y="869"/>
                    <a:pt x="1438" y="869"/>
                    <a:pt x="1493" y="847"/>
                  </a:cubicBezTo>
                  <a:cubicBezTo>
                    <a:pt x="1649" y="780"/>
                    <a:pt x="1950" y="312"/>
                    <a:pt x="2117" y="0"/>
                  </a:cubicBezTo>
                  <a:lnTo>
                    <a:pt x="2362" y="123"/>
                  </a:lnTo>
                  <a:cubicBezTo>
                    <a:pt x="2284" y="268"/>
                    <a:pt x="1906" y="970"/>
                    <a:pt x="1605" y="1092"/>
                  </a:cubicBezTo>
                  <a:cubicBezTo>
                    <a:pt x="1493" y="1148"/>
                    <a:pt x="1338" y="1148"/>
                    <a:pt x="1148" y="1148"/>
                  </a:cubicBezTo>
                  <a:cubicBezTo>
                    <a:pt x="814" y="1148"/>
                    <a:pt x="391" y="1159"/>
                    <a:pt x="235" y="14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003775" y="1256304"/>
              <a:ext cx="99485" cy="56711"/>
            </a:xfrm>
            <a:custGeom>
              <a:rect b="b" l="l" r="r" t="t"/>
              <a:pathLst>
                <a:path extrusionOk="0" h="826" w="1449">
                  <a:moveTo>
                    <a:pt x="1203" y="825"/>
                  </a:moveTo>
                  <a:cubicBezTo>
                    <a:pt x="1114" y="636"/>
                    <a:pt x="847" y="614"/>
                    <a:pt x="468" y="636"/>
                  </a:cubicBezTo>
                  <a:cubicBezTo>
                    <a:pt x="301" y="647"/>
                    <a:pt x="212" y="580"/>
                    <a:pt x="156" y="524"/>
                  </a:cubicBezTo>
                  <a:cubicBezTo>
                    <a:pt x="0" y="346"/>
                    <a:pt x="34" y="34"/>
                    <a:pt x="34" y="1"/>
                  </a:cubicBezTo>
                  <a:lnTo>
                    <a:pt x="312" y="34"/>
                  </a:lnTo>
                  <a:cubicBezTo>
                    <a:pt x="301" y="112"/>
                    <a:pt x="301" y="268"/>
                    <a:pt x="357" y="335"/>
                  </a:cubicBezTo>
                  <a:cubicBezTo>
                    <a:pt x="368" y="346"/>
                    <a:pt x="390" y="357"/>
                    <a:pt x="446" y="357"/>
                  </a:cubicBezTo>
                  <a:cubicBezTo>
                    <a:pt x="736" y="346"/>
                    <a:pt x="1259" y="302"/>
                    <a:pt x="1448" y="71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938755" y="1461320"/>
              <a:ext cx="68108" cy="40577"/>
            </a:xfrm>
            <a:custGeom>
              <a:rect b="b" l="l" r="r" t="t"/>
              <a:pathLst>
                <a:path extrusionOk="0" h="591" w="992">
                  <a:moveTo>
                    <a:pt x="1" y="301"/>
                  </a:moveTo>
                  <a:cubicBezTo>
                    <a:pt x="12" y="390"/>
                    <a:pt x="34" y="490"/>
                    <a:pt x="56" y="590"/>
                  </a:cubicBezTo>
                  <a:cubicBezTo>
                    <a:pt x="301" y="457"/>
                    <a:pt x="691" y="301"/>
                    <a:pt x="858" y="357"/>
                  </a:cubicBezTo>
                  <a:lnTo>
                    <a:pt x="992" y="100"/>
                  </a:lnTo>
                  <a:cubicBezTo>
                    <a:pt x="680" y="0"/>
                    <a:pt x="257" y="167"/>
                    <a:pt x="1" y="30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366293" y="1332790"/>
              <a:ext cx="177480" cy="110195"/>
            </a:xfrm>
            <a:custGeom>
              <a:rect b="b" l="l" r="r" t="t"/>
              <a:pathLst>
                <a:path extrusionOk="0" h="1605" w="2585">
                  <a:moveTo>
                    <a:pt x="2303" y="1"/>
                  </a:moveTo>
                  <a:cubicBezTo>
                    <a:pt x="1986" y="1"/>
                    <a:pt x="1106" y="222"/>
                    <a:pt x="691" y="469"/>
                  </a:cubicBezTo>
                  <a:cubicBezTo>
                    <a:pt x="223" y="736"/>
                    <a:pt x="0" y="1605"/>
                    <a:pt x="0" y="1605"/>
                  </a:cubicBezTo>
                  <a:cubicBezTo>
                    <a:pt x="112" y="1605"/>
                    <a:pt x="424" y="1137"/>
                    <a:pt x="836" y="836"/>
                  </a:cubicBezTo>
                  <a:cubicBezTo>
                    <a:pt x="1098" y="652"/>
                    <a:pt x="1434" y="598"/>
                    <a:pt x="1711" y="598"/>
                  </a:cubicBezTo>
                  <a:cubicBezTo>
                    <a:pt x="1869" y="598"/>
                    <a:pt x="2009" y="616"/>
                    <a:pt x="2106" y="636"/>
                  </a:cubicBezTo>
                  <a:cubicBezTo>
                    <a:pt x="2121" y="639"/>
                    <a:pt x="2136" y="641"/>
                    <a:pt x="2150" y="641"/>
                  </a:cubicBezTo>
                  <a:cubicBezTo>
                    <a:pt x="2394" y="641"/>
                    <a:pt x="2562" y="146"/>
                    <a:pt x="2562" y="146"/>
                  </a:cubicBezTo>
                  <a:cubicBezTo>
                    <a:pt x="2562" y="146"/>
                    <a:pt x="2585" y="90"/>
                    <a:pt x="2395" y="12"/>
                  </a:cubicBezTo>
                  <a:cubicBezTo>
                    <a:pt x="2375" y="4"/>
                    <a:pt x="2344" y="1"/>
                    <a:pt x="23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271475" y="1461320"/>
              <a:ext cx="159079" cy="197459"/>
            </a:xfrm>
            <a:custGeom>
              <a:rect b="b" l="l" r="r" t="t"/>
              <a:pathLst>
                <a:path extrusionOk="0" h="2876" w="2317">
                  <a:moveTo>
                    <a:pt x="902" y="0"/>
                  </a:moveTo>
                  <a:cubicBezTo>
                    <a:pt x="902" y="0"/>
                    <a:pt x="646" y="713"/>
                    <a:pt x="501" y="1025"/>
                  </a:cubicBezTo>
                  <a:cubicBezTo>
                    <a:pt x="379" y="1281"/>
                    <a:pt x="0" y="1805"/>
                    <a:pt x="0" y="1805"/>
                  </a:cubicBezTo>
                  <a:cubicBezTo>
                    <a:pt x="0" y="1805"/>
                    <a:pt x="17" y="1804"/>
                    <a:pt x="46" y="1804"/>
                  </a:cubicBezTo>
                  <a:cubicBezTo>
                    <a:pt x="214" y="1804"/>
                    <a:pt x="797" y="1820"/>
                    <a:pt x="1025" y="2039"/>
                  </a:cubicBezTo>
                  <a:cubicBezTo>
                    <a:pt x="1274" y="2288"/>
                    <a:pt x="1756" y="2875"/>
                    <a:pt x="1843" y="2875"/>
                  </a:cubicBezTo>
                  <a:cubicBezTo>
                    <a:pt x="1845" y="2875"/>
                    <a:pt x="1847" y="2875"/>
                    <a:pt x="1849" y="2874"/>
                  </a:cubicBezTo>
                  <a:cubicBezTo>
                    <a:pt x="1927" y="2841"/>
                    <a:pt x="1838" y="2239"/>
                    <a:pt x="1860" y="2039"/>
                  </a:cubicBezTo>
                  <a:cubicBezTo>
                    <a:pt x="1894" y="1805"/>
                    <a:pt x="2194" y="1671"/>
                    <a:pt x="2284" y="1448"/>
                  </a:cubicBezTo>
                  <a:cubicBezTo>
                    <a:pt x="2295" y="1426"/>
                    <a:pt x="2317" y="1348"/>
                    <a:pt x="2272" y="1326"/>
                  </a:cubicBezTo>
                  <a:cubicBezTo>
                    <a:pt x="2268" y="1322"/>
                    <a:pt x="2262" y="1321"/>
                    <a:pt x="2256" y="1321"/>
                  </a:cubicBezTo>
                  <a:cubicBezTo>
                    <a:pt x="2217" y="1321"/>
                    <a:pt x="2155" y="1370"/>
                    <a:pt x="2116" y="1370"/>
                  </a:cubicBezTo>
                  <a:cubicBezTo>
                    <a:pt x="1927" y="1370"/>
                    <a:pt x="1693" y="1281"/>
                    <a:pt x="1537" y="1192"/>
                  </a:cubicBezTo>
                  <a:cubicBezTo>
                    <a:pt x="1359" y="1092"/>
                    <a:pt x="1147" y="925"/>
                    <a:pt x="1092" y="724"/>
                  </a:cubicBezTo>
                  <a:cubicBezTo>
                    <a:pt x="1014" y="490"/>
                    <a:pt x="958" y="234"/>
                    <a:pt x="90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478138" y="1491804"/>
              <a:ext cx="48060" cy="46069"/>
            </a:xfrm>
            <a:custGeom>
              <a:rect b="b" l="l" r="r" t="t"/>
              <a:pathLst>
                <a:path extrusionOk="0" h="671" w="700">
                  <a:moveTo>
                    <a:pt x="603" y="0"/>
                  </a:moveTo>
                  <a:cubicBezTo>
                    <a:pt x="510" y="0"/>
                    <a:pt x="276" y="22"/>
                    <a:pt x="142" y="236"/>
                  </a:cubicBezTo>
                  <a:cubicBezTo>
                    <a:pt x="1" y="453"/>
                    <a:pt x="211" y="670"/>
                    <a:pt x="408" y="670"/>
                  </a:cubicBezTo>
                  <a:cubicBezTo>
                    <a:pt x="443" y="670"/>
                    <a:pt x="478" y="663"/>
                    <a:pt x="510" y="648"/>
                  </a:cubicBezTo>
                  <a:cubicBezTo>
                    <a:pt x="688" y="559"/>
                    <a:pt x="432" y="503"/>
                    <a:pt x="399" y="436"/>
                  </a:cubicBezTo>
                  <a:cubicBezTo>
                    <a:pt x="387" y="403"/>
                    <a:pt x="387" y="369"/>
                    <a:pt x="399" y="336"/>
                  </a:cubicBezTo>
                  <a:cubicBezTo>
                    <a:pt x="421" y="258"/>
                    <a:pt x="465" y="202"/>
                    <a:pt x="532" y="169"/>
                  </a:cubicBezTo>
                  <a:cubicBezTo>
                    <a:pt x="566" y="158"/>
                    <a:pt x="599" y="146"/>
                    <a:pt x="621" y="135"/>
                  </a:cubicBezTo>
                  <a:cubicBezTo>
                    <a:pt x="655" y="124"/>
                    <a:pt x="699" y="91"/>
                    <a:pt x="699" y="57"/>
                  </a:cubicBezTo>
                  <a:cubicBezTo>
                    <a:pt x="699" y="24"/>
                    <a:pt x="666" y="2"/>
                    <a:pt x="644" y="2"/>
                  </a:cubicBezTo>
                  <a:cubicBezTo>
                    <a:pt x="641" y="2"/>
                    <a:pt x="627" y="0"/>
                    <a:pt x="60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519333" y="1519062"/>
              <a:ext cx="50463" cy="17576"/>
            </a:xfrm>
            <a:custGeom>
              <a:rect b="b" l="l" r="r" t="t"/>
              <a:pathLst>
                <a:path extrusionOk="0" h="256" w="735">
                  <a:moveTo>
                    <a:pt x="401" y="1"/>
                  </a:moveTo>
                  <a:cubicBezTo>
                    <a:pt x="235" y="1"/>
                    <a:pt x="1" y="55"/>
                    <a:pt x="10" y="151"/>
                  </a:cubicBezTo>
                  <a:cubicBezTo>
                    <a:pt x="18" y="218"/>
                    <a:pt x="111" y="255"/>
                    <a:pt x="195" y="255"/>
                  </a:cubicBezTo>
                  <a:cubicBezTo>
                    <a:pt x="236" y="255"/>
                    <a:pt x="274" y="247"/>
                    <a:pt x="300" y="228"/>
                  </a:cubicBezTo>
                  <a:cubicBezTo>
                    <a:pt x="369" y="194"/>
                    <a:pt x="446" y="166"/>
                    <a:pt x="513" y="166"/>
                  </a:cubicBezTo>
                  <a:cubicBezTo>
                    <a:pt x="532" y="166"/>
                    <a:pt x="550" y="168"/>
                    <a:pt x="567" y="173"/>
                  </a:cubicBezTo>
                  <a:cubicBezTo>
                    <a:pt x="592" y="179"/>
                    <a:pt x="618" y="183"/>
                    <a:pt x="641" y="183"/>
                  </a:cubicBezTo>
                  <a:cubicBezTo>
                    <a:pt x="699" y="183"/>
                    <a:pt x="735" y="159"/>
                    <a:pt x="679" y="95"/>
                  </a:cubicBezTo>
                  <a:cubicBezTo>
                    <a:pt x="679" y="95"/>
                    <a:pt x="634" y="28"/>
                    <a:pt x="478" y="6"/>
                  </a:cubicBezTo>
                  <a:cubicBezTo>
                    <a:pt x="455" y="2"/>
                    <a:pt x="429" y="1"/>
                    <a:pt x="4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463376" y="1603032"/>
              <a:ext cx="93374" cy="49845"/>
            </a:xfrm>
            <a:custGeom>
              <a:rect b="b" l="l" r="r" t="t"/>
              <a:pathLst>
                <a:path extrusionOk="0" h="726" w="1360">
                  <a:moveTo>
                    <a:pt x="91" y="1"/>
                  </a:moveTo>
                  <a:cubicBezTo>
                    <a:pt x="66" y="1"/>
                    <a:pt x="43" y="6"/>
                    <a:pt x="23" y="19"/>
                  </a:cubicBezTo>
                  <a:cubicBezTo>
                    <a:pt x="1" y="53"/>
                    <a:pt x="1" y="108"/>
                    <a:pt x="23" y="142"/>
                  </a:cubicBezTo>
                  <a:cubicBezTo>
                    <a:pt x="45" y="175"/>
                    <a:pt x="90" y="197"/>
                    <a:pt x="112" y="220"/>
                  </a:cubicBezTo>
                  <a:cubicBezTo>
                    <a:pt x="224" y="309"/>
                    <a:pt x="313" y="431"/>
                    <a:pt x="413" y="520"/>
                  </a:cubicBezTo>
                  <a:cubicBezTo>
                    <a:pt x="524" y="609"/>
                    <a:pt x="669" y="665"/>
                    <a:pt x="814" y="699"/>
                  </a:cubicBezTo>
                  <a:cubicBezTo>
                    <a:pt x="879" y="715"/>
                    <a:pt x="945" y="725"/>
                    <a:pt x="1010" y="725"/>
                  </a:cubicBezTo>
                  <a:cubicBezTo>
                    <a:pt x="1034" y="725"/>
                    <a:pt x="1058" y="724"/>
                    <a:pt x="1081" y="721"/>
                  </a:cubicBezTo>
                  <a:cubicBezTo>
                    <a:pt x="1171" y="710"/>
                    <a:pt x="1260" y="665"/>
                    <a:pt x="1315" y="587"/>
                  </a:cubicBezTo>
                  <a:cubicBezTo>
                    <a:pt x="1338" y="554"/>
                    <a:pt x="1360" y="509"/>
                    <a:pt x="1349" y="465"/>
                  </a:cubicBezTo>
                  <a:cubicBezTo>
                    <a:pt x="1338" y="420"/>
                    <a:pt x="1304" y="376"/>
                    <a:pt x="1260" y="364"/>
                  </a:cubicBezTo>
                  <a:cubicBezTo>
                    <a:pt x="1215" y="342"/>
                    <a:pt x="1171" y="331"/>
                    <a:pt x="1126" y="331"/>
                  </a:cubicBezTo>
                  <a:cubicBezTo>
                    <a:pt x="870" y="298"/>
                    <a:pt x="614" y="275"/>
                    <a:pt x="391" y="175"/>
                  </a:cubicBezTo>
                  <a:cubicBezTo>
                    <a:pt x="335" y="153"/>
                    <a:pt x="291" y="119"/>
                    <a:pt x="246" y="86"/>
                  </a:cubicBezTo>
                  <a:cubicBezTo>
                    <a:pt x="213" y="64"/>
                    <a:pt x="179" y="30"/>
                    <a:pt x="146" y="8"/>
                  </a:cubicBezTo>
                  <a:cubicBezTo>
                    <a:pt x="127" y="3"/>
                    <a:pt x="109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473332" y="1582984"/>
              <a:ext cx="105595" cy="42018"/>
            </a:xfrm>
            <a:custGeom>
              <a:rect b="b" l="l" r="r" t="t"/>
              <a:pathLst>
                <a:path extrusionOk="0" h="612" w="1538">
                  <a:moveTo>
                    <a:pt x="1226" y="1"/>
                  </a:moveTo>
                  <a:cubicBezTo>
                    <a:pt x="1163" y="1"/>
                    <a:pt x="1101" y="14"/>
                    <a:pt x="1048" y="44"/>
                  </a:cubicBezTo>
                  <a:cubicBezTo>
                    <a:pt x="936" y="88"/>
                    <a:pt x="858" y="177"/>
                    <a:pt x="758" y="222"/>
                  </a:cubicBezTo>
                  <a:cubicBezTo>
                    <a:pt x="705" y="242"/>
                    <a:pt x="647" y="252"/>
                    <a:pt x="589" y="252"/>
                  </a:cubicBezTo>
                  <a:cubicBezTo>
                    <a:pt x="489" y="252"/>
                    <a:pt x="386" y="223"/>
                    <a:pt x="301" y="166"/>
                  </a:cubicBezTo>
                  <a:cubicBezTo>
                    <a:pt x="268" y="155"/>
                    <a:pt x="235" y="122"/>
                    <a:pt x="190" y="122"/>
                  </a:cubicBezTo>
                  <a:cubicBezTo>
                    <a:pt x="168" y="133"/>
                    <a:pt x="146" y="133"/>
                    <a:pt x="123" y="144"/>
                  </a:cubicBezTo>
                  <a:cubicBezTo>
                    <a:pt x="90" y="166"/>
                    <a:pt x="56" y="189"/>
                    <a:pt x="34" y="211"/>
                  </a:cubicBezTo>
                  <a:cubicBezTo>
                    <a:pt x="23" y="222"/>
                    <a:pt x="12" y="233"/>
                    <a:pt x="12" y="244"/>
                  </a:cubicBezTo>
                  <a:cubicBezTo>
                    <a:pt x="1" y="255"/>
                    <a:pt x="12" y="267"/>
                    <a:pt x="12" y="278"/>
                  </a:cubicBezTo>
                  <a:cubicBezTo>
                    <a:pt x="56" y="367"/>
                    <a:pt x="134" y="434"/>
                    <a:pt x="235" y="489"/>
                  </a:cubicBezTo>
                  <a:cubicBezTo>
                    <a:pt x="469" y="601"/>
                    <a:pt x="747" y="612"/>
                    <a:pt x="1026" y="612"/>
                  </a:cubicBezTo>
                  <a:cubicBezTo>
                    <a:pt x="1070" y="612"/>
                    <a:pt x="1115" y="612"/>
                    <a:pt x="1159" y="590"/>
                  </a:cubicBezTo>
                  <a:cubicBezTo>
                    <a:pt x="1215" y="578"/>
                    <a:pt x="1259" y="545"/>
                    <a:pt x="1304" y="512"/>
                  </a:cubicBezTo>
                  <a:cubicBezTo>
                    <a:pt x="1360" y="467"/>
                    <a:pt x="1415" y="411"/>
                    <a:pt x="1460" y="345"/>
                  </a:cubicBezTo>
                  <a:cubicBezTo>
                    <a:pt x="1504" y="289"/>
                    <a:pt x="1538" y="233"/>
                    <a:pt x="1527" y="166"/>
                  </a:cubicBezTo>
                  <a:cubicBezTo>
                    <a:pt x="1516" y="99"/>
                    <a:pt x="1449" y="55"/>
                    <a:pt x="1393" y="33"/>
                  </a:cubicBezTo>
                  <a:cubicBezTo>
                    <a:pt x="1341" y="12"/>
                    <a:pt x="1283" y="1"/>
                    <a:pt x="12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455755" y="1580306"/>
              <a:ext cx="45177" cy="36320"/>
            </a:xfrm>
            <a:custGeom>
              <a:rect b="b" l="l" r="r" t="t"/>
              <a:pathLst>
                <a:path extrusionOk="0" h="529" w="658">
                  <a:moveTo>
                    <a:pt x="541" y="0"/>
                  </a:moveTo>
                  <a:cubicBezTo>
                    <a:pt x="509" y="0"/>
                    <a:pt x="478" y="8"/>
                    <a:pt x="446" y="16"/>
                  </a:cubicBezTo>
                  <a:cubicBezTo>
                    <a:pt x="335" y="49"/>
                    <a:pt x="234" y="72"/>
                    <a:pt x="134" y="127"/>
                  </a:cubicBezTo>
                  <a:cubicBezTo>
                    <a:pt x="90" y="138"/>
                    <a:pt x="56" y="172"/>
                    <a:pt x="34" y="205"/>
                  </a:cubicBezTo>
                  <a:cubicBezTo>
                    <a:pt x="1" y="250"/>
                    <a:pt x="1" y="317"/>
                    <a:pt x="1" y="372"/>
                  </a:cubicBezTo>
                  <a:cubicBezTo>
                    <a:pt x="1" y="417"/>
                    <a:pt x="12" y="462"/>
                    <a:pt x="34" y="484"/>
                  </a:cubicBezTo>
                  <a:cubicBezTo>
                    <a:pt x="56" y="517"/>
                    <a:pt x="112" y="528"/>
                    <a:pt x="156" y="528"/>
                  </a:cubicBezTo>
                  <a:cubicBezTo>
                    <a:pt x="246" y="528"/>
                    <a:pt x="346" y="484"/>
                    <a:pt x="413" y="417"/>
                  </a:cubicBezTo>
                  <a:cubicBezTo>
                    <a:pt x="435" y="406"/>
                    <a:pt x="446" y="384"/>
                    <a:pt x="468" y="361"/>
                  </a:cubicBezTo>
                  <a:cubicBezTo>
                    <a:pt x="502" y="339"/>
                    <a:pt x="524" y="317"/>
                    <a:pt x="557" y="294"/>
                  </a:cubicBezTo>
                  <a:cubicBezTo>
                    <a:pt x="602" y="261"/>
                    <a:pt x="647" y="205"/>
                    <a:pt x="647" y="150"/>
                  </a:cubicBezTo>
                  <a:cubicBezTo>
                    <a:pt x="658" y="94"/>
                    <a:pt x="635" y="27"/>
                    <a:pt x="580" y="5"/>
                  </a:cubicBezTo>
                  <a:cubicBezTo>
                    <a:pt x="567" y="2"/>
                    <a:pt x="554" y="0"/>
                    <a:pt x="54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984619" y="1243327"/>
              <a:ext cx="389357" cy="424509"/>
            </a:xfrm>
            <a:custGeom>
              <a:rect b="b" l="l" r="r" t="t"/>
              <a:pathLst>
                <a:path extrusionOk="0" h="6183" w="5671">
                  <a:moveTo>
                    <a:pt x="5548" y="2696"/>
                  </a:moveTo>
                  <a:cubicBezTo>
                    <a:pt x="5637" y="2473"/>
                    <a:pt x="5671" y="2217"/>
                    <a:pt x="5626" y="1972"/>
                  </a:cubicBezTo>
                  <a:cubicBezTo>
                    <a:pt x="5526" y="1460"/>
                    <a:pt x="5181" y="981"/>
                    <a:pt x="4735" y="713"/>
                  </a:cubicBezTo>
                  <a:cubicBezTo>
                    <a:pt x="3554" y="1"/>
                    <a:pt x="1805" y="223"/>
                    <a:pt x="825" y="1181"/>
                  </a:cubicBezTo>
                  <a:cubicBezTo>
                    <a:pt x="435" y="1560"/>
                    <a:pt x="179" y="2084"/>
                    <a:pt x="101" y="2607"/>
                  </a:cubicBezTo>
                  <a:cubicBezTo>
                    <a:pt x="1" y="3197"/>
                    <a:pt x="68" y="3821"/>
                    <a:pt x="290" y="4378"/>
                  </a:cubicBezTo>
                  <a:cubicBezTo>
                    <a:pt x="669" y="5325"/>
                    <a:pt x="1739" y="6183"/>
                    <a:pt x="2797" y="6038"/>
                  </a:cubicBezTo>
                  <a:cubicBezTo>
                    <a:pt x="3008" y="6004"/>
                    <a:pt x="3354" y="5848"/>
                    <a:pt x="3253" y="5581"/>
                  </a:cubicBezTo>
                  <a:cubicBezTo>
                    <a:pt x="3153" y="5336"/>
                    <a:pt x="2786" y="5180"/>
                    <a:pt x="2563" y="5102"/>
                  </a:cubicBezTo>
                  <a:cubicBezTo>
                    <a:pt x="1360" y="4690"/>
                    <a:pt x="458" y="3175"/>
                    <a:pt x="1304" y="2028"/>
                  </a:cubicBezTo>
                  <a:cubicBezTo>
                    <a:pt x="1739" y="1437"/>
                    <a:pt x="2485" y="1114"/>
                    <a:pt x="3209" y="1103"/>
                  </a:cubicBezTo>
                  <a:cubicBezTo>
                    <a:pt x="3755" y="1092"/>
                    <a:pt x="4501" y="1281"/>
                    <a:pt x="4791" y="1794"/>
                  </a:cubicBezTo>
                  <a:cubicBezTo>
                    <a:pt x="5080" y="2295"/>
                    <a:pt x="5169" y="2930"/>
                    <a:pt x="4947" y="3476"/>
                  </a:cubicBezTo>
                  <a:cubicBezTo>
                    <a:pt x="4991" y="3431"/>
                    <a:pt x="5013" y="3420"/>
                    <a:pt x="5058" y="3387"/>
                  </a:cubicBezTo>
                  <a:cubicBezTo>
                    <a:pt x="5125" y="3353"/>
                    <a:pt x="5181" y="3287"/>
                    <a:pt x="5225" y="3231"/>
                  </a:cubicBezTo>
                  <a:cubicBezTo>
                    <a:pt x="5325" y="3119"/>
                    <a:pt x="5414" y="2986"/>
                    <a:pt x="5481" y="2852"/>
                  </a:cubicBezTo>
                  <a:cubicBezTo>
                    <a:pt x="5515" y="2808"/>
                    <a:pt x="5537" y="2752"/>
                    <a:pt x="5548" y="26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073326" y="1354212"/>
              <a:ext cx="210435" cy="211190"/>
            </a:xfrm>
            <a:custGeom>
              <a:rect b="b" l="l" r="r" t="t"/>
              <a:pathLst>
                <a:path extrusionOk="0" h="3076" w="3065">
                  <a:moveTo>
                    <a:pt x="1527" y="1"/>
                  </a:moveTo>
                  <a:cubicBezTo>
                    <a:pt x="680" y="1"/>
                    <a:pt x="1" y="691"/>
                    <a:pt x="1" y="1538"/>
                  </a:cubicBezTo>
                  <a:cubicBezTo>
                    <a:pt x="1" y="2384"/>
                    <a:pt x="680" y="3075"/>
                    <a:pt x="1527" y="3075"/>
                  </a:cubicBezTo>
                  <a:cubicBezTo>
                    <a:pt x="2374" y="3075"/>
                    <a:pt x="3064" y="2384"/>
                    <a:pt x="3064" y="1538"/>
                  </a:cubicBezTo>
                  <a:cubicBezTo>
                    <a:pt x="3064" y="691"/>
                    <a:pt x="2374" y="1"/>
                    <a:pt x="1527" y="1"/>
                  </a:cubicBezTo>
                  <a:close/>
                  <a:moveTo>
                    <a:pt x="1527" y="2540"/>
                  </a:moveTo>
                  <a:cubicBezTo>
                    <a:pt x="981" y="2540"/>
                    <a:pt x="525" y="2095"/>
                    <a:pt x="525" y="1538"/>
                  </a:cubicBezTo>
                  <a:cubicBezTo>
                    <a:pt x="525" y="981"/>
                    <a:pt x="981" y="535"/>
                    <a:pt x="1527" y="535"/>
                  </a:cubicBezTo>
                  <a:cubicBezTo>
                    <a:pt x="2084" y="535"/>
                    <a:pt x="2541" y="981"/>
                    <a:pt x="2541" y="1538"/>
                  </a:cubicBezTo>
                  <a:cubicBezTo>
                    <a:pt x="2541" y="2095"/>
                    <a:pt x="2084" y="2540"/>
                    <a:pt x="1527" y="254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146791" y="1384078"/>
              <a:ext cx="63508" cy="64263"/>
            </a:xfrm>
            <a:custGeom>
              <a:rect b="b" l="l" r="r" t="t"/>
              <a:pathLst>
                <a:path extrusionOk="0" h="936" w="925">
                  <a:moveTo>
                    <a:pt x="457" y="936"/>
                  </a:moveTo>
                  <a:lnTo>
                    <a:pt x="412" y="880"/>
                  </a:lnTo>
                  <a:cubicBezTo>
                    <a:pt x="346" y="791"/>
                    <a:pt x="0" y="334"/>
                    <a:pt x="201" y="167"/>
                  </a:cubicBezTo>
                  <a:cubicBezTo>
                    <a:pt x="401" y="0"/>
                    <a:pt x="524" y="0"/>
                    <a:pt x="724" y="167"/>
                  </a:cubicBezTo>
                  <a:cubicBezTo>
                    <a:pt x="925" y="334"/>
                    <a:pt x="580" y="791"/>
                    <a:pt x="513" y="880"/>
                  </a:cubicBezTo>
                  <a:close/>
                  <a:moveTo>
                    <a:pt x="457" y="167"/>
                  </a:moveTo>
                  <a:cubicBezTo>
                    <a:pt x="412" y="167"/>
                    <a:pt x="357" y="201"/>
                    <a:pt x="279" y="256"/>
                  </a:cubicBezTo>
                  <a:cubicBezTo>
                    <a:pt x="212" y="323"/>
                    <a:pt x="335" y="557"/>
                    <a:pt x="457" y="735"/>
                  </a:cubicBezTo>
                  <a:cubicBezTo>
                    <a:pt x="591" y="557"/>
                    <a:pt x="713" y="323"/>
                    <a:pt x="646" y="256"/>
                  </a:cubicBezTo>
                  <a:cubicBezTo>
                    <a:pt x="568" y="201"/>
                    <a:pt x="513" y="167"/>
                    <a:pt x="457" y="1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3146791" y="1465851"/>
              <a:ext cx="63508" cy="61311"/>
            </a:xfrm>
            <a:custGeom>
              <a:rect b="b" l="l" r="r" t="t"/>
              <a:pathLst>
                <a:path extrusionOk="0" h="893" w="925">
                  <a:moveTo>
                    <a:pt x="457" y="892"/>
                  </a:moveTo>
                  <a:cubicBezTo>
                    <a:pt x="379" y="892"/>
                    <a:pt x="301" y="859"/>
                    <a:pt x="201" y="781"/>
                  </a:cubicBezTo>
                  <a:cubicBezTo>
                    <a:pt x="0" y="614"/>
                    <a:pt x="346" y="157"/>
                    <a:pt x="412" y="68"/>
                  </a:cubicBezTo>
                  <a:lnTo>
                    <a:pt x="457" y="1"/>
                  </a:lnTo>
                  <a:lnTo>
                    <a:pt x="513" y="68"/>
                  </a:lnTo>
                  <a:cubicBezTo>
                    <a:pt x="580" y="157"/>
                    <a:pt x="925" y="614"/>
                    <a:pt x="724" y="781"/>
                  </a:cubicBezTo>
                  <a:cubicBezTo>
                    <a:pt x="624" y="859"/>
                    <a:pt x="546" y="892"/>
                    <a:pt x="457" y="892"/>
                  </a:cubicBezTo>
                  <a:close/>
                  <a:moveTo>
                    <a:pt x="457" y="201"/>
                  </a:moveTo>
                  <a:cubicBezTo>
                    <a:pt x="335" y="391"/>
                    <a:pt x="212" y="625"/>
                    <a:pt x="279" y="680"/>
                  </a:cubicBezTo>
                  <a:cubicBezTo>
                    <a:pt x="435" y="803"/>
                    <a:pt x="490" y="803"/>
                    <a:pt x="646" y="680"/>
                  </a:cubicBezTo>
                  <a:cubicBezTo>
                    <a:pt x="713" y="625"/>
                    <a:pt x="591" y="391"/>
                    <a:pt x="457" y="20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113148" y="1410032"/>
              <a:ext cx="57398" cy="45245"/>
            </a:xfrm>
            <a:custGeom>
              <a:rect b="b" l="l" r="r" t="t"/>
              <a:pathLst>
                <a:path extrusionOk="0" h="659" w="836">
                  <a:moveTo>
                    <a:pt x="479" y="658"/>
                  </a:moveTo>
                  <a:cubicBezTo>
                    <a:pt x="212" y="658"/>
                    <a:pt x="67" y="591"/>
                    <a:pt x="45" y="469"/>
                  </a:cubicBezTo>
                  <a:cubicBezTo>
                    <a:pt x="0" y="224"/>
                    <a:pt x="67" y="101"/>
                    <a:pt x="301" y="12"/>
                  </a:cubicBezTo>
                  <a:cubicBezTo>
                    <a:pt x="323" y="12"/>
                    <a:pt x="346" y="1"/>
                    <a:pt x="357" y="1"/>
                  </a:cubicBezTo>
                  <a:cubicBezTo>
                    <a:pt x="579" y="1"/>
                    <a:pt x="780" y="458"/>
                    <a:pt x="813" y="558"/>
                  </a:cubicBezTo>
                  <a:lnTo>
                    <a:pt x="836" y="625"/>
                  </a:lnTo>
                  <a:lnTo>
                    <a:pt x="769" y="636"/>
                  </a:lnTo>
                  <a:cubicBezTo>
                    <a:pt x="758" y="636"/>
                    <a:pt x="624" y="658"/>
                    <a:pt x="479" y="658"/>
                  </a:cubicBezTo>
                  <a:close/>
                  <a:moveTo>
                    <a:pt x="357" y="123"/>
                  </a:moveTo>
                  <a:cubicBezTo>
                    <a:pt x="357" y="123"/>
                    <a:pt x="346" y="123"/>
                    <a:pt x="346" y="123"/>
                  </a:cubicBezTo>
                  <a:cubicBezTo>
                    <a:pt x="167" y="190"/>
                    <a:pt x="134" y="257"/>
                    <a:pt x="156" y="446"/>
                  </a:cubicBezTo>
                  <a:cubicBezTo>
                    <a:pt x="167" y="502"/>
                    <a:pt x="290" y="535"/>
                    <a:pt x="479" y="535"/>
                  </a:cubicBezTo>
                  <a:cubicBezTo>
                    <a:pt x="546" y="535"/>
                    <a:pt x="613" y="535"/>
                    <a:pt x="669" y="524"/>
                  </a:cubicBezTo>
                  <a:cubicBezTo>
                    <a:pt x="591" y="346"/>
                    <a:pt x="446" y="123"/>
                    <a:pt x="357" y="12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3185789" y="1459741"/>
              <a:ext cx="58153" cy="44421"/>
            </a:xfrm>
            <a:custGeom>
              <a:rect b="b" l="l" r="r" t="t"/>
              <a:pathLst>
                <a:path extrusionOk="0" h="647" w="847">
                  <a:moveTo>
                    <a:pt x="479" y="647"/>
                  </a:moveTo>
                  <a:cubicBezTo>
                    <a:pt x="257" y="647"/>
                    <a:pt x="67" y="190"/>
                    <a:pt x="34" y="101"/>
                  </a:cubicBezTo>
                  <a:lnTo>
                    <a:pt x="0" y="34"/>
                  </a:lnTo>
                  <a:lnTo>
                    <a:pt x="78" y="23"/>
                  </a:lnTo>
                  <a:cubicBezTo>
                    <a:pt x="90" y="12"/>
                    <a:pt x="223" y="1"/>
                    <a:pt x="368" y="1"/>
                  </a:cubicBezTo>
                  <a:cubicBezTo>
                    <a:pt x="635" y="1"/>
                    <a:pt x="780" y="68"/>
                    <a:pt x="802" y="190"/>
                  </a:cubicBezTo>
                  <a:cubicBezTo>
                    <a:pt x="847" y="435"/>
                    <a:pt x="780" y="558"/>
                    <a:pt x="546" y="636"/>
                  </a:cubicBezTo>
                  <a:cubicBezTo>
                    <a:pt x="524" y="647"/>
                    <a:pt x="502" y="647"/>
                    <a:pt x="479" y="647"/>
                  </a:cubicBezTo>
                  <a:close/>
                  <a:moveTo>
                    <a:pt x="179" y="135"/>
                  </a:moveTo>
                  <a:cubicBezTo>
                    <a:pt x="268" y="324"/>
                    <a:pt x="401" y="558"/>
                    <a:pt x="502" y="524"/>
                  </a:cubicBezTo>
                  <a:cubicBezTo>
                    <a:pt x="680" y="458"/>
                    <a:pt x="713" y="402"/>
                    <a:pt x="680" y="212"/>
                  </a:cubicBezTo>
                  <a:cubicBezTo>
                    <a:pt x="669" y="157"/>
                    <a:pt x="546" y="123"/>
                    <a:pt x="368" y="123"/>
                  </a:cubicBezTo>
                  <a:cubicBezTo>
                    <a:pt x="290" y="123"/>
                    <a:pt x="223" y="123"/>
                    <a:pt x="179" y="1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3113148" y="1459741"/>
              <a:ext cx="57398" cy="44421"/>
            </a:xfrm>
            <a:custGeom>
              <a:rect b="b" l="l" r="r" t="t"/>
              <a:pathLst>
                <a:path extrusionOk="0" h="647" w="836">
                  <a:moveTo>
                    <a:pt x="357" y="647"/>
                  </a:moveTo>
                  <a:lnTo>
                    <a:pt x="357" y="647"/>
                  </a:lnTo>
                  <a:cubicBezTo>
                    <a:pt x="334" y="647"/>
                    <a:pt x="323" y="647"/>
                    <a:pt x="301" y="636"/>
                  </a:cubicBezTo>
                  <a:cubicBezTo>
                    <a:pt x="67" y="558"/>
                    <a:pt x="0" y="435"/>
                    <a:pt x="45" y="190"/>
                  </a:cubicBezTo>
                  <a:cubicBezTo>
                    <a:pt x="67" y="68"/>
                    <a:pt x="212" y="1"/>
                    <a:pt x="479" y="1"/>
                  </a:cubicBezTo>
                  <a:cubicBezTo>
                    <a:pt x="624" y="1"/>
                    <a:pt x="758" y="12"/>
                    <a:pt x="769" y="23"/>
                  </a:cubicBezTo>
                  <a:lnTo>
                    <a:pt x="836" y="34"/>
                  </a:lnTo>
                  <a:lnTo>
                    <a:pt x="813" y="101"/>
                  </a:lnTo>
                  <a:cubicBezTo>
                    <a:pt x="780" y="190"/>
                    <a:pt x="579" y="647"/>
                    <a:pt x="357" y="647"/>
                  </a:cubicBezTo>
                  <a:close/>
                  <a:moveTo>
                    <a:pt x="479" y="123"/>
                  </a:moveTo>
                  <a:cubicBezTo>
                    <a:pt x="290" y="123"/>
                    <a:pt x="167" y="157"/>
                    <a:pt x="156" y="212"/>
                  </a:cubicBezTo>
                  <a:cubicBezTo>
                    <a:pt x="134" y="402"/>
                    <a:pt x="167" y="458"/>
                    <a:pt x="346" y="524"/>
                  </a:cubicBezTo>
                  <a:cubicBezTo>
                    <a:pt x="435" y="558"/>
                    <a:pt x="579" y="324"/>
                    <a:pt x="669" y="135"/>
                  </a:cubicBezTo>
                  <a:cubicBezTo>
                    <a:pt x="613" y="123"/>
                    <a:pt x="546" y="123"/>
                    <a:pt x="479" y="12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3185789" y="1410032"/>
              <a:ext cx="58153" cy="45245"/>
            </a:xfrm>
            <a:custGeom>
              <a:rect b="b" l="l" r="r" t="t"/>
              <a:pathLst>
                <a:path extrusionOk="0" h="659" w="847">
                  <a:moveTo>
                    <a:pt x="368" y="658"/>
                  </a:moveTo>
                  <a:cubicBezTo>
                    <a:pt x="223" y="658"/>
                    <a:pt x="90" y="636"/>
                    <a:pt x="78" y="636"/>
                  </a:cubicBezTo>
                  <a:lnTo>
                    <a:pt x="0" y="625"/>
                  </a:lnTo>
                  <a:lnTo>
                    <a:pt x="34" y="558"/>
                  </a:lnTo>
                  <a:cubicBezTo>
                    <a:pt x="67" y="458"/>
                    <a:pt x="257" y="1"/>
                    <a:pt x="479" y="1"/>
                  </a:cubicBezTo>
                  <a:cubicBezTo>
                    <a:pt x="502" y="1"/>
                    <a:pt x="524" y="12"/>
                    <a:pt x="546" y="12"/>
                  </a:cubicBezTo>
                  <a:cubicBezTo>
                    <a:pt x="769" y="101"/>
                    <a:pt x="847" y="224"/>
                    <a:pt x="802" y="469"/>
                  </a:cubicBezTo>
                  <a:cubicBezTo>
                    <a:pt x="780" y="591"/>
                    <a:pt x="635" y="658"/>
                    <a:pt x="368" y="658"/>
                  </a:cubicBezTo>
                  <a:close/>
                  <a:moveTo>
                    <a:pt x="179" y="524"/>
                  </a:moveTo>
                  <a:cubicBezTo>
                    <a:pt x="223" y="535"/>
                    <a:pt x="290" y="535"/>
                    <a:pt x="368" y="535"/>
                  </a:cubicBezTo>
                  <a:cubicBezTo>
                    <a:pt x="557" y="535"/>
                    <a:pt x="669" y="502"/>
                    <a:pt x="680" y="446"/>
                  </a:cubicBezTo>
                  <a:cubicBezTo>
                    <a:pt x="713" y="257"/>
                    <a:pt x="680" y="190"/>
                    <a:pt x="502" y="123"/>
                  </a:cubicBezTo>
                  <a:cubicBezTo>
                    <a:pt x="413" y="101"/>
                    <a:pt x="268" y="335"/>
                    <a:pt x="179" y="52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3152146" y="1430698"/>
              <a:ext cx="52798" cy="52866"/>
            </a:xfrm>
            <a:custGeom>
              <a:rect b="b" l="l" r="r" t="t"/>
              <a:pathLst>
                <a:path extrusionOk="0" h="770" w="769">
                  <a:moveTo>
                    <a:pt x="769" y="390"/>
                  </a:moveTo>
                  <a:cubicBezTo>
                    <a:pt x="769" y="602"/>
                    <a:pt x="591" y="769"/>
                    <a:pt x="379" y="769"/>
                  </a:cubicBezTo>
                  <a:cubicBezTo>
                    <a:pt x="167" y="769"/>
                    <a:pt x="0" y="602"/>
                    <a:pt x="0" y="390"/>
                  </a:cubicBezTo>
                  <a:cubicBezTo>
                    <a:pt x="0" y="179"/>
                    <a:pt x="167" y="1"/>
                    <a:pt x="379" y="1"/>
                  </a:cubicBezTo>
                  <a:cubicBezTo>
                    <a:pt x="591" y="1"/>
                    <a:pt x="769" y="179"/>
                    <a:pt x="769" y="39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3160523" y="1439143"/>
              <a:ext cx="36045" cy="35977"/>
            </a:xfrm>
            <a:custGeom>
              <a:rect b="b" l="l" r="r" t="t"/>
              <a:pathLst>
                <a:path extrusionOk="0" h="524" w="525">
                  <a:moveTo>
                    <a:pt x="524" y="267"/>
                  </a:moveTo>
                  <a:cubicBezTo>
                    <a:pt x="524" y="401"/>
                    <a:pt x="402" y="524"/>
                    <a:pt x="257" y="524"/>
                  </a:cubicBezTo>
                  <a:cubicBezTo>
                    <a:pt x="123" y="524"/>
                    <a:pt x="1" y="401"/>
                    <a:pt x="1" y="267"/>
                  </a:cubicBezTo>
                  <a:cubicBezTo>
                    <a:pt x="1" y="123"/>
                    <a:pt x="123" y="0"/>
                    <a:pt x="257" y="0"/>
                  </a:cubicBezTo>
                  <a:cubicBezTo>
                    <a:pt x="402" y="0"/>
                    <a:pt x="524" y="123"/>
                    <a:pt x="524" y="26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908957" y="1135327"/>
              <a:ext cx="627186" cy="294678"/>
            </a:xfrm>
            <a:custGeom>
              <a:rect b="b" l="l" r="r" t="t"/>
              <a:pathLst>
                <a:path extrusionOk="0" h="4292" w="9135">
                  <a:moveTo>
                    <a:pt x="5333" y="0"/>
                  </a:moveTo>
                  <a:cubicBezTo>
                    <a:pt x="4375" y="0"/>
                    <a:pt x="3368" y="213"/>
                    <a:pt x="2451" y="705"/>
                  </a:cubicBezTo>
                  <a:cubicBezTo>
                    <a:pt x="0" y="2019"/>
                    <a:pt x="412" y="4291"/>
                    <a:pt x="412" y="4291"/>
                  </a:cubicBezTo>
                  <a:cubicBezTo>
                    <a:pt x="1158" y="1288"/>
                    <a:pt x="3482" y="668"/>
                    <a:pt x="5164" y="668"/>
                  </a:cubicBezTo>
                  <a:cubicBezTo>
                    <a:pt x="5241" y="668"/>
                    <a:pt x="5317" y="669"/>
                    <a:pt x="5391" y="671"/>
                  </a:cubicBezTo>
                  <a:cubicBezTo>
                    <a:pt x="7096" y="738"/>
                    <a:pt x="8689" y="1952"/>
                    <a:pt x="8689" y="1952"/>
                  </a:cubicBezTo>
                  <a:cubicBezTo>
                    <a:pt x="9134" y="1651"/>
                    <a:pt x="9067" y="1473"/>
                    <a:pt x="9067" y="1473"/>
                  </a:cubicBezTo>
                  <a:cubicBezTo>
                    <a:pt x="8398" y="595"/>
                    <a:pt x="6935" y="0"/>
                    <a:pt x="533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>
            <p:ph type="title"/>
          </p:nvPr>
        </p:nvSpPr>
        <p:spPr>
          <a:xfrm>
            <a:off x="460500" y="1473475"/>
            <a:ext cx="4111500" cy="28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If the number of people inside the ATM exceeds 2 (or any given number), alert will  be sent</a:t>
            </a:r>
            <a:endParaRPr sz="1400">
              <a:solidFill>
                <a:srgbClr val="E8E8E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Number of people visiting a counter during each hour is calculated and a graph is created. This graph can be used to provide the peak hours of each counter</a:t>
            </a:r>
            <a:endParaRPr sz="1400">
              <a:solidFill>
                <a:srgbClr val="E8E8E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From this, we’ll  know which counter is at demand at which hour - hence can handle traffic</a:t>
            </a:r>
            <a:endParaRPr sz="1400">
              <a:solidFill>
                <a:srgbClr val="E8E8E8"/>
              </a:solidFill>
            </a:endParaRPr>
          </a:p>
        </p:txBody>
      </p:sp>
      <p:sp>
        <p:nvSpPr>
          <p:cNvPr id="379" name="Google Shape;379;p36"/>
          <p:cNvSpPr txBox="1"/>
          <p:nvPr>
            <p:ph type="title"/>
          </p:nvPr>
        </p:nvSpPr>
        <p:spPr>
          <a:xfrm>
            <a:off x="499425" y="805925"/>
            <a:ext cx="792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Count of people (Percept vision)</a:t>
            </a:r>
            <a:endParaRPr/>
          </a:p>
        </p:txBody>
      </p:sp>
      <p:sp>
        <p:nvSpPr>
          <p:cNvPr id="380" name="Google Shape;380;p36"/>
          <p:cNvSpPr txBox="1"/>
          <p:nvPr/>
        </p:nvSpPr>
        <p:spPr>
          <a:xfrm>
            <a:off x="499425" y="159425"/>
            <a:ext cx="77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SOLUTION</a:t>
            </a:r>
            <a:endParaRPr sz="3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25" y="1561625"/>
            <a:ext cx="4065075" cy="24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50" y="152400"/>
            <a:ext cx="778728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/>
        </p:nvSpPr>
        <p:spPr>
          <a:xfrm>
            <a:off x="5988650" y="2249900"/>
            <a:ext cx="228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People</a:t>
            </a:r>
            <a:r>
              <a:rPr lang="en" sz="1200">
                <a:solidFill>
                  <a:schemeClr val="lt1"/>
                </a:solidFill>
              </a:rPr>
              <a:t> in the Bank</a:t>
            </a:r>
            <a:endParaRPr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 rot="-5400000">
            <a:off x="4389175" y="3382575"/>
            <a:ext cx="17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Number of people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6177900" y="4572000"/>
            <a:ext cx="110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C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Counter 1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7098950" y="4576200"/>
            <a:ext cx="110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C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Counter 2</a:t>
            </a:r>
            <a:endParaRPr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75" y="3119275"/>
            <a:ext cx="10477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>
            <p:ph type="title"/>
          </p:nvPr>
        </p:nvSpPr>
        <p:spPr>
          <a:xfrm>
            <a:off x="505125" y="1201024"/>
            <a:ext cx="42690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Using Azure’s FACE API, it becomes easy to identify a face </a:t>
            </a:r>
            <a:endParaRPr sz="1400">
              <a:solidFill>
                <a:srgbClr val="E8E8E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Compare the face of the employee who is sitting in the counter with the database</a:t>
            </a:r>
            <a:endParaRPr sz="1400">
              <a:solidFill>
                <a:srgbClr val="E8E8E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Check whether its the employee who is working or someone else</a:t>
            </a:r>
            <a:endParaRPr sz="1400">
              <a:solidFill>
                <a:srgbClr val="E8E8E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E8E8E8"/>
              </a:buClr>
              <a:buSzPts val="1400"/>
              <a:buChar char="-"/>
            </a:pPr>
            <a:r>
              <a:rPr lang="en" sz="1400">
                <a:solidFill>
                  <a:srgbClr val="E8E8E8"/>
                </a:solidFill>
              </a:rPr>
              <a:t>To detect any criminals or black listed people inside the bank - alarm will be sent to the security - security will check and forward the alarm to the police</a:t>
            </a:r>
            <a:endParaRPr sz="1400">
              <a:solidFill>
                <a:srgbClr val="E8E8E8"/>
              </a:solidFill>
            </a:endParaRPr>
          </a:p>
        </p:txBody>
      </p:sp>
      <p:sp>
        <p:nvSpPr>
          <p:cNvPr id="397" name="Google Shape;397;p38"/>
          <p:cNvSpPr txBox="1"/>
          <p:nvPr>
            <p:ph type="title"/>
          </p:nvPr>
        </p:nvSpPr>
        <p:spPr>
          <a:xfrm>
            <a:off x="505125" y="402775"/>
            <a:ext cx="388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</a:t>
            </a:r>
            <a:r>
              <a:rPr lang="en" sz="2400"/>
              <a:t>Face recognition</a:t>
            </a:r>
            <a:endParaRPr/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125" y="139100"/>
            <a:ext cx="653000" cy="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/>
        </p:nvSpPr>
        <p:spPr>
          <a:xfrm>
            <a:off x="6666588" y="720950"/>
            <a:ext cx="10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Camera</a:t>
            </a:r>
            <a:endParaRPr sz="11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8115288" y="3732500"/>
            <a:ext cx="10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DataBase</a:t>
            </a:r>
            <a:endParaRPr sz="11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01" name="Google Shape;401;p38"/>
          <p:cNvCxnSpPr/>
          <p:nvPr/>
        </p:nvCxnSpPr>
        <p:spPr>
          <a:xfrm>
            <a:off x="5006825" y="559075"/>
            <a:ext cx="186300" cy="3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2" name="Google Shape;4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888" y="1277225"/>
            <a:ext cx="4217475" cy="35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3775" y="995949"/>
            <a:ext cx="223081" cy="2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205200" y="148525"/>
            <a:ext cx="77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3. Tampering of Camera and Object detection</a:t>
            </a:r>
            <a:endParaRPr sz="24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84" y="804925"/>
            <a:ext cx="400765" cy="38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75" y="1353066"/>
            <a:ext cx="6593049" cy="356168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2508377" y="1090145"/>
            <a:ext cx="97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ssistant"/>
                <a:ea typeface="Assistant"/>
                <a:cs typeface="Assistant"/>
                <a:sym typeface="Assistant"/>
              </a:rPr>
              <a:t>Ca</a:t>
            </a:r>
            <a:r>
              <a:rPr lang="en" sz="11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Camera</a:t>
            </a:r>
            <a:endParaRPr sz="11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